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70" r:id="rId3"/>
    <p:sldId id="257" r:id="rId4"/>
    <p:sldId id="258" r:id="rId5"/>
    <p:sldId id="262" r:id="rId6"/>
    <p:sldId id="260" r:id="rId7"/>
    <p:sldId id="263" r:id="rId8"/>
    <p:sldId id="264" r:id="rId9"/>
    <p:sldId id="261" r:id="rId10"/>
    <p:sldId id="269" r:id="rId11"/>
    <p:sldId id="266" r:id="rId12"/>
    <p:sldId id="268" r:id="rId13"/>
    <p:sldId id="265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3366FF"/>
    <a:srgbClr val="FF00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81 w 596"/>
                  <a:gd name="T1" fmla="*/ 1840 h 666"/>
                  <a:gd name="T2" fmla="*/ 29 w 596"/>
                  <a:gd name="T3" fmla="*/ 1695 h 666"/>
                  <a:gd name="T4" fmla="*/ 0 w 596"/>
                  <a:gd name="T5" fmla="*/ 1436 h 666"/>
                  <a:gd name="T6" fmla="*/ 20 w 596"/>
                  <a:gd name="T7" fmla="*/ 1104 h 666"/>
                  <a:gd name="T8" fmla="*/ 125 w 596"/>
                  <a:gd name="T9" fmla="*/ 751 h 666"/>
                  <a:gd name="T10" fmla="*/ 344 w 596"/>
                  <a:gd name="T11" fmla="*/ 417 h 666"/>
                  <a:gd name="T12" fmla="*/ 711 w 596"/>
                  <a:gd name="T13" fmla="*/ 154 h 666"/>
                  <a:gd name="T14" fmla="*/ 1235 w 596"/>
                  <a:gd name="T15" fmla="*/ 9 h 666"/>
                  <a:gd name="T16" fmla="*/ 1901 w 596"/>
                  <a:gd name="T17" fmla="*/ 45 h 666"/>
                  <a:gd name="T18" fmla="*/ 2422 w 596"/>
                  <a:gd name="T19" fmla="*/ 339 h 666"/>
                  <a:gd name="T20" fmla="*/ 2771 w 596"/>
                  <a:gd name="T21" fmla="*/ 821 h 666"/>
                  <a:gd name="T22" fmla="*/ 2957 w 596"/>
                  <a:gd name="T23" fmla="*/ 1411 h 666"/>
                  <a:gd name="T24" fmla="*/ 2977 w 596"/>
                  <a:gd name="T25" fmla="*/ 2034 h 666"/>
                  <a:gd name="T26" fmla="*/ 2832 w 596"/>
                  <a:gd name="T27" fmla="*/ 2611 h 666"/>
                  <a:gd name="T28" fmla="*/ 2536 w 596"/>
                  <a:gd name="T29" fmla="*/ 3057 h 666"/>
                  <a:gd name="T30" fmla="*/ 2087 w 596"/>
                  <a:gd name="T31" fmla="*/ 3296 h 666"/>
                  <a:gd name="T32" fmla="*/ 1946 w 596"/>
                  <a:gd name="T33" fmla="*/ 3275 h 666"/>
                  <a:gd name="T34" fmla="*/ 2205 w 596"/>
                  <a:gd name="T35" fmla="*/ 3068 h 666"/>
                  <a:gd name="T36" fmla="*/ 2411 w 596"/>
                  <a:gd name="T37" fmla="*/ 2705 h 666"/>
                  <a:gd name="T38" fmla="*/ 2545 w 596"/>
                  <a:gd name="T39" fmla="*/ 2256 h 666"/>
                  <a:gd name="T40" fmla="*/ 2601 w 596"/>
                  <a:gd name="T41" fmla="*/ 1766 h 666"/>
                  <a:gd name="T42" fmla="*/ 2572 w 596"/>
                  <a:gd name="T43" fmla="*/ 1282 h 666"/>
                  <a:gd name="T44" fmla="*/ 2427 w 596"/>
                  <a:gd name="T45" fmla="*/ 865 h 666"/>
                  <a:gd name="T46" fmla="*/ 2165 w 596"/>
                  <a:gd name="T47" fmla="*/ 557 h 666"/>
                  <a:gd name="T48" fmla="*/ 1707 w 596"/>
                  <a:gd name="T49" fmla="*/ 372 h 666"/>
                  <a:gd name="T50" fmla="*/ 1230 w 596"/>
                  <a:gd name="T51" fmla="*/ 303 h 666"/>
                  <a:gd name="T52" fmla="*/ 870 w 596"/>
                  <a:gd name="T53" fmla="*/ 352 h 666"/>
                  <a:gd name="T54" fmla="*/ 606 w 596"/>
                  <a:gd name="T55" fmla="*/ 502 h 666"/>
                  <a:gd name="T56" fmla="*/ 420 w 596"/>
                  <a:gd name="T57" fmla="*/ 740 h 666"/>
                  <a:gd name="T58" fmla="*/ 284 w 596"/>
                  <a:gd name="T59" fmla="*/ 1023 h 666"/>
                  <a:gd name="T60" fmla="*/ 199 w 596"/>
                  <a:gd name="T61" fmla="*/ 1351 h 666"/>
                  <a:gd name="T62" fmla="*/ 141 w 596"/>
                  <a:gd name="T63" fmla="*/ 1686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125 h 237"/>
                  <a:gd name="T4" fmla="*/ 16 w 257"/>
                  <a:gd name="T5" fmla="*/ 251 h 237"/>
                  <a:gd name="T6" fmla="*/ 29 w 257"/>
                  <a:gd name="T7" fmla="*/ 376 h 237"/>
                  <a:gd name="T8" fmla="*/ 53 w 257"/>
                  <a:gd name="T9" fmla="*/ 493 h 237"/>
                  <a:gd name="T10" fmla="*/ 89 w 257"/>
                  <a:gd name="T11" fmla="*/ 598 h 237"/>
                  <a:gd name="T12" fmla="*/ 133 w 257"/>
                  <a:gd name="T13" fmla="*/ 708 h 237"/>
                  <a:gd name="T14" fmla="*/ 187 w 257"/>
                  <a:gd name="T15" fmla="*/ 809 h 237"/>
                  <a:gd name="T16" fmla="*/ 251 w 257"/>
                  <a:gd name="T17" fmla="*/ 894 h 237"/>
                  <a:gd name="T18" fmla="*/ 331 w 257"/>
                  <a:gd name="T19" fmla="*/ 975 h 237"/>
                  <a:gd name="T20" fmla="*/ 424 w 257"/>
                  <a:gd name="T21" fmla="*/ 1044 h 237"/>
                  <a:gd name="T22" fmla="*/ 524 w 257"/>
                  <a:gd name="T23" fmla="*/ 1100 h 237"/>
                  <a:gd name="T24" fmla="*/ 647 w 257"/>
                  <a:gd name="T25" fmla="*/ 1145 h 237"/>
                  <a:gd name="T26" fmla="*/ 780 w 257"/>
                  <a:gd name="T27" fmla="*/ 1174 h 237"/>
                  <a:gd name="T28" fmla="*/ 929 w 257"/>
                  <a:gd name="T29" fmla="*/ 1190 h 237"/>
                  <a:gd name="T30" fmla="*/ 1086 w 257"/>
                  <a:gd name="T31" fmla="*/ 1185 h 237"/>
                  <a:gd name="T32" fmla="*/ 1269 w 257"/>
                  <a:gd name="T33" fmla="*/ 1165 h 237"/>
                  <a:gd name="T34" fmla="*/ 1106 w 257"/>
                  <a:gd name="T35" fmla="*/ 1140 h 237"/>
                  <a:gd name="T36" fmla="*/ 962 w 257"/>
                  <a:gd name="T37" fmla="*/ 1105 h 237"/>
                  <a:gd name="T38" fmla="*/ 840 w 257"/>
                  <a:gd name="T39" fmla="*/ 1064 h 237"/>
                  <a:gd name="T40" fmla="*/ 731 w 257"/>
                  <a:gd name="T41" fmla="*/ 1024 h 237"/>
                  <a:gd name="T42" fmla="*/ 631 w 257"/>
                  <a:gd name="T43" fmla="*/ 968 h 237"/>
                  <a:gd name="T44" fmla="*/ 553 w 257"/>
                  <a:gd name="T45" fmla="*/ 914 h 237"/>
                  <a:gd name="T46" fmla="*/ 480 w 257"/>
                  <a:gd name="T47" fmla="*/ 849 h 237"/>
                  <a:gd name="T48" fmla="*/ 415 w 257"/>
                  <a:gd name="T49" fmla="*/ 777 h 237"/>
                  <a:gd name="T50" fmla="*/ 355 w 257"/>
                  <a:gd name="T51" fmla="*/ 708 h 237"/>
                  <a:gd name="T52" fmla="*/ 302 w 257"/>
                  <a:gd name="T53" fmla="*/ 627 h 237"/>
                  <a:gd name="T54" fmla="*/ 258 w 257"/>
                  <a:gd name="T55" fmla="*/ 538 h 237"/>
                  <a:gd name="T56" fmla="*/ 213 w 257"/>
                  <a:gd name="T57" fmla="*/ 441 h 237"/>
                  <a:gd name="T58" fmla="*/ 162 w 257"/>
                  <a:gd name="T59" fmla="*/ 347 h 237"/>
                  <a:gd name="T60" fmla="*/ 113 w 257"/>
                  <a:gd name="T61" fmla="*/ 235 h 237"/>
                  <a:gd name="T62" fmla="*/ 60 w 257"/>
                  <a:gd name="T63" fmla="*/ 121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384 w 124"/>
                  <a:gd name="T1" fmla="*/ 0 h 110"/>
                  <a:gd name="T2" fmla="*/ 619 w 124"/>
                  <a:gd name="T3" fmla="*/ 552 h 110"/>
                  <a:gd name="T4" fmla="*/ 599 w 124"/>
                  <a:gd name="T5" fmla="*/ 548 h 110"/>
                  <a:gd name="T6" fmla="*/ 534 w 124"/>
                  <a:gd name="T7" fmla="*/ 539 h 110"/>
                  <a:gd name="T8" fmla="*/ 445 w 124"/>
                  <a:gd name="T9" fmla="*/ 518 h 110"/>
                  <a:gd name="T10" fmla="*/ 340 w 124"/>
                  <a:gd name="T11" fmla="*/ 507 h 110"/>
                  <a:gd name="T12" fmla="*/ 226 w 124"/>
                  <a:gd name="T13" fmla="*/ 498 h 110"/>
                  <a:gd name="T14" fmla="*/ 125 w 124"/>
                  <a:gd name="T15" fmla="*/ 503 h 110"/>
                  <a:gd name="T16" fmla="*/ 45 w 124"/>
                  <a:gd name="T17" fmla="*/ 523 h 110"/>
                  <a:gd name="T18" fmla="*/ 0 w 124"/>
                  <a:gd name="T19" fmla="*/ 564 h 110"/>
                  <a:gd name="T20" fmla="*/ 20 w 124"/>
                  <a:gd name="T21" fmla="*/ 503 h 110"/>
                  <a:gd name="T22" fmla="*/ 40 w 124"/>
                  <a:gd name="T23" fmla="*/ 455 h 110"/>
                  <a:gd name="T24" fmla="*/ 80 w 124"/>
                  <a:gd name="T25" fmla="*/ 421 h 110"/>
                  <a:gd name="T26" fmla="*/ 125 w 124"/>
                  <a:gd name="T27" fmla="*/ 389 h 110"/>
                  <a:gd name="T28" fmla="*/ 179 w 124"/>
                  <a:gd name="T29" fmla="*/ 369 h 110"/>
                  <a:gd name="T30" fmla="*/ 235 w 124"/>
                  <a:gd name="T31" fmla="*/ 364 h 110"/>
                  <a:gd name="T32" fmla="*/ 295 w 124"/>
                  <a:gd name="T33" fmla="*/ 364 h 110"/>
                  <a:gd name="T34" fmla="*/ 360 w 124"/>
                  <a:gd name="T35" fmla="*/ 380 h 110"/>
                  <a:gd name="T36" fmla="*/ 364 w 124"/>
                  <a:gd name="T37" fmla="*/ 364 h 110"/>
                  <a:gd name="T38" fmla="*/ 348 w 124"/>
                  <a:gd name="T39" fmla="*/ 287 h 110"/>
                  <a:gd name="T40" fmla="*/ 335 w 124"/>
                  <a:gd name="T41" fmla="*/ 195 h 110"/>
                  <a:gd name="T42" fmla="*/ 324 w 124"/>
                  <a:gd name="T43" fmla="*/ 154 h 110"/>
                  <a:gd name="T44" fmla="*/ 315 w 124"/>
                  <a:gd name="T45" fmla="*/ 154 h 110"/>
                  <a:gd name="T46" fmla="*/ 304 w 124"/>
                  <a:gd name="T47" fmla="*/ 149 h 110"/>
                  <a:gd name="T48" fmla="*/ 295 w 124"/>
                  <a:gd name="T49" fmla="*/ 134 h 110"/>
                  <a:gd name="T50" fmla="*/ 284 w 124"/>
                  <a:gd name="T51" fmla="*/ 118 h 110"/>
                  <a:gd name="T52" fmla="*/ 284 w 124"/>
                  <a:gd name="T53" fmla="*/ 97 h 110"/>
                  <a:gd name="T54" fmla="*/ 295 w 124"/>
                  <a:gd name="T55" fmla="*/ 72 h 110"/>
                  <a:gd name="T56" fmla="*/ 328 w 124"/>
                  <a:gd name="T57" fmla="*/ 41 h 110"/>
                  <a:gd name="T58" fmla="*/ 384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25 w 109"/>
                  <a:gd name="T3" fmla="*/ 4 h 156"/>
                  <a:gd name="T4" fmla="*/ 90 w 109"/>
                  <a:gd name="T5" fmla="*/ 24 h 156"/>
                  <a:gd name="T6" fmla="*/ 187 w 109"/>
                  <a:gd name="T7" fmla="*/ 60 h 156"/>
                  <a:gd name="T8" fmla="*/ 292 w 109"/>
                  <a:gd name="T9" fmla="*/ 118 h 156"/>
                  <a:gd name="T10" fmla="*/ 393 w 109"/>
                  <a:gd name="T11" fmla="*/ 218 h 156"/>
                  <a:gd name="T12" fmla="*/ 486 w 109"/>
                  <a:gd name="T13" fmla="*/ 351 h 156"/>
                  <a:gd name="T14" fmla="*/ 542 w 109"/>
                  <a:gd name="T15" fmla="*/ 534 h 156"/>
                  <a:gd name="T16" fmla="*/ 551 w 109"/>
                  <a:gd name="T17" fmla="*/ 772 h 156"/>
                  <a:gd name="T18" fmla="*/ 530 w 109"/>
                  <a:gd name="T19" fmla="*/ 772 h 156"/>
                  <a:gd name="T20" fmla="*/ 501 w 109"/>
                  <a:gd name="T21" fmla="*/ 772 h 156"/>
                  <a:gd name="T22" fmla="*/ 470 w 109"/>
                  <a:gd name="T23" fmla="*/ 772 h 156"/>
                  <a:gd name="T24" fmla="*/ 441 w 109"/>
                  <a:gd name="T25" fmla="*/ 763 h 156"/>
                  <a:gd name="T26" fmla="*/ 409 w 109"/>
                  <a:gd name="T27" fmla="*/ 756 h 156"/>
                  <a:gd name="T28" fmla="*/ 373 w 109"/>
                  <a:gd name="T29" fmla="*/ 743 h 156"/>
                  <a:gd name="T30" fmla="*/ 333 w 109"/>
                  <a:gd name="T31" fmla="*/ 718 h 156"/>
                  <a:gd name="T32" fmla="*/ 292 w 109"/>
                  <a:gd name="T33" fmla="*/ 687 h 156"/>
                  <a:gd name="T34" fmla="*/ 267 w 109"/>
                  <a:gd name="T35" fmla="*/ 623 h 156"/>
                  <a:gd name="T36" fmla="*/ 267 w 109"/>
                  <a:gd name="T37" fmla="*/ 549 h 156"/>
                  <a:gd name="T38" fmla="*/ 283 w 109"/>
                  <a:gd name="T39" fmla="*/ 476 h 156"/>
                  <a:gd name="T40" fmla="*/ 299 w 109"/>
                  <a:gd name="T41" fmla="*/ 396 h 156"/>
                  <a:gd name="T42" fmla="*/ 283 w 109"/>
                  <a:gd name="T43" fmla="*/ 307 h 156"/>
                  <a:gd name="T44" fmla="*/ 243 w 109"/>
                  <a:gd name="T45" fmla="*/ 214 h 156"/>
                  <a:gd name="T46" fmla="*/ 157 w 109"/>
                  <a:gd name="T47" fmla="*/ 113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155 w 46"/>
                  <a:gd name="T1" fmla="*/ 0 h 94"/>
                  <a:gd name="T2" fmla="*/ 101 w 46"/>
                  <a:gd name="T3" fmla="*/ 187 h 94"/>
                  <a:gd name="T4" fmla="*/ 76 w 46"/>
                  <a:gd name="T5" fmla="*/ 307 h 94"/>
                  <a:gd name="T6" fmla="*/ 56 w 46"/>
                  <a:gd name="T7" fmla="*/ 391 h 94"/>
                  <a:gd name="T8" fmla="*/ 0 w 46"/>
                  <a:gd name="T9" fmla="*/ 465 h 94"/>
                  <a:gd name="T10" fmla="*/ 60 w 46"/>
                  <a:gd name="T11" fmla="*/ 436 h 94"/>
                  <a:gd name="T12" fmla="*/ 116 w 46"/>
                  <a:gd name="T13" fmla="*/ 396 h 94"/>
                  <a:gd name="T14" fmla="*/ 161 w 46"/>
                  <a:gd name="T15" fmla="*/ 340 h 94"/>
                  <a:gd name="T16" fmla="*/ 202 w 46"/>
                  <a:gd name="T17" fmla="*/ 282 h 94"/>
                  <a:gd name="T18" fmla="*/ 226 w 46"/>
                  <a:gd name="T19" fmla="*/ 218 h 94"/>
                  <a:gd name="T20" fmla="*/ 231 w 46"/>
                  <a:gd name="T21" fmla="*/ 149 h 94"/>
                  <a:gd name="T22" fmla="*/ 210 w 46"/>
                  <a:gd name="T23" fmla="*/ 73 h 94"/>
                  <a:gd name="T24" fmla="*/ 155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4 w 54"/>
                  <a:gd name="T3" fmla="*/ 5 h 40"/>
                  <a:gd name="T4" fmla="*/ 29 w 54"/>
                  <a:gd name="T5" fmla="*/ 16 h 40"/>
                  <a:gd name="T6" fmla="*/ 64 w 54"/>
                  <a:gd name="T7" fmla="*/ 41 h 40"/>
                  <a:gd name="T8" fmla="*/ 104 w 54"/>
                  <a:gd name="T9" fmla="*/ 61 h 40"/>
                  <a:gd name="T10" fmla="*/ 142 w 54"/>
                  <a:gd name="T11" fmla="*/ 77 h 40"/>
                  <a:gd name="T12" fmla="*/ 187 w 54"/>
                  <a:gd name="T13" fmla="*/ 86 h 40"/>
                  <a:gd name="T14" fmla="*/ 227 w 54"/>
                  <a:gd name="T15" fmla="*/ 92 h 40"/>
                  <a:gd name="T16" fmla="*/ 267 w 54"/>
                  <a:gd name="T17" fmla="*/ 81 h 40"/>
                  <a:gd name="T18" fmla="*/ 262 w 54"/>
                  <a:gd name="T19" fmla="*/ 126 h 40"/>
                  <a:gd name="T20" fmla="*/ 247 w 54"/>
                  <a:gd name="T21" fmla="*/ 167 h 40"/>
                  <a:gd name="T22" fmla="*/ 218 w 54"/>
                  <a:gd name="T23" fmla="*/ 194 h 40"/>
                  <a:gd name="T24" fmla="*/ 182 w 54"/>
                  <a:gd name="T25" fmla="*/ 203 h 40"/>
                  <a:gd name="T26" fmla="*/ 138 w 54"/>
                  <a:gd name="T27" fmla="*/ 198 h 40"/>
                  <a:gd name="T28" fmla="*/ 93 w 54"/>
                  <a:gd name="T29" fmla="*/ 162 h 40"/>
                  <a:gd name="T30" fmla="*/ 49 w 54"/>
                  <a:gd name="T31" fmla="*/ 101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29 w 149"/>
                  <a:gd name="T3" fmla="*/ 53 h 704"/>
                  <a:gd name="T4" fmla="*/ 78 w 149"/>
                  <a:gd name="T5" fmla="*/ 120 h 704"/>
                  <a:gd name="T6" fmla="*/ 137 w 149"/>
                  <a:gd name="T7" fmla="*/ 205 h 704"/>
                  <a:gd name="T8" fmla="*/ 202 w 149"/>
                  <a:gd name="T9" fmla="*/ 316 h 704"/>
                  <a:gd name="T10" fmla="*/ 283 w 149"/>
                  <a:gd name="T11" fmla="*/ 453 h 704"/>
                  <a:gd name="T12" fmla="*/ 359 w 149"/>
                  <a:gd name="T13" fmla="*/ 600 h 704"/>
                  <a:gd name="T14" fmla="*/ 432 w 149"/>
                  <a:gd name="T15" fmla="*/ 769 h 704"/>
                  <a:gd name="T16" fmla="*/ 489 w 149"/>
                  <a:gd name="T17" fmla="*/ 965 h 704"/>
                  <a:gd name="T18" fmla="*/ 549 w 149"/>
                  <a:gd name="T19" fmla="*/ 1173 h 704"/>
                  <a:gd name="T20" fmla="*/ 589 w 149"/>
                  <a:gd name="T21" fmla="*/ 1413 h 704"/>
                  <a:gd name="T22" fmla="*/ 609 w 149"/>
                  <a:gd name="T23" fmla="*/ 1676 h 704"/>
                  <a:gd name="T24" fmla="*/ 618 w 149"/>
                  <a:gd name="T25" fmla="*/ 1951 h 704"/>
                  <a:gd name="T26" fmla="*/ 589 w 149"/>
                  <a:gd name="T27" fmla="*/ 2258 h 704"/>
                  <a:gd name="T28" fmla="*/ 534 w 149"/>
                  <a:gd name="T29" fmla="*/ 2583 h 704"/>
                  <a:gd name="T30" fmla="*/ 452 w 149"/>
                  <a:gd name="T31" fmla="*/ 2925 h 704"/>
                  <a:gd name="T32" fmla="*/ 328 w 149"/>
                  <a:gd name="T33" fmla="*/ 3302 h 704"/>
                  <a:gd name="T34" fmla="*/ 190 w 149"/>
                  <a:gd name="T35" fmla="*/ 3729 h 704"/>
                  <a:gd name="T36" fmla="*/ 104 w 149"/>
                  <a:gd name="T37" fmla="*/ 4124 h 704"/>
                  <a:gd name="T38" fmla="*/ 49 w 149"/>
                  <a:gd name="T39" fmla="*/ 4489 h 704"/>
                  <a:gd name="T40" fmla="*/ 29 w 149"/>
                  <a:gd name="T41" fmla="*/ 4840 h 704"/>
                  <a:gd name="T42" fmla="*/ 29 w 149"/>
                  <a:gd name="T43" fmla="*/ 5174 h 704"/>
                  <a:gd name="T44" fmla="*/ 40 w 149"/>
                  <a:gd name="T45" fmla="*/ 5484 h 704"/>
                  <a:gd name="T46" fmla="*/ 60 w 149"/>
                  <a:gd name="T47" fmla="*/ 5756 h 704"/>
                  <a:gd name="T48" fmla="*/ 69 w 149"/>
                  <a:gd name="T49" fmla="*/ 6022 h 704"/>
                  <a:gd name="T50" fmla="*/ 202 w 149"/>
                  <a:gd name="T51" fmla="*/ 5885 h 704"/>
                  <a:gd name="T52" fmla="*/ 190 w 149"/>
                  <a:gd name="T53" fmla="*/ 5817 h 704"/>
                  <a:gd name="T54" fmla="*/ 177 w 149"/>
                  <a:gd name="T55" fmla="*/ 5621 h 704"/>
                  <a:gd name="T56" fmla="*/ 162 w 149"/>
                  <a:gd name="T57" fmla="*/ 5320 h 704"/>
                  <a:gd name="T58" fmla="*/ 173 w 149"/>
                  <a:gd name="T59" fmla="*/ 4919 h 704"/>
                  <a:gd name="T60" fmla="*/ 202 w 149"/>
                  <a:gd name="T61" fmla="*/ 4440 h 704"/>
                  <a:gd name="T62" fmla="*/ 283 w 149"/>
                  <a:gd name="T63" fmla="*/ 3893 h 704"/>
                  <a:gd name="T64" fmla="*/ 421 w 149"/>
                  <a:gd name="T65" fmla="*/ 3302 h 704"/>
                  <a:gd name="T66" fmla="*/ 633 w 149"/>
                  <a:gd name="T67" fmla="*/ 2676 h 704"/>
                  <a:gd name="T68" fmla="*/ 702 w 149"/>
                  <a:gd name="T69" fmla="*/ 2387 h 704"/>
                  <a:gd name="T70" fmla="*/ 731 w 149"/>
                  <a:gd name="T71" fmla="*/ 2009 h 704"/>
                  <a:gd name="T72" fmla="*/ 707 w 149"/>
                  <a:gd name="T73" fmla="*/ 1573 h 704"/>
                  <a:gd name="T74" fmla="*/ 642 w 149"/>
                  <a:gd name="T75" fmla="*/ 1146 h 704"/>
                  <a:gd name="T76" fmla="*/ 534 w 149"/>
                  <a:gd name="T77" fmla="*/ 728 h 704"/>
                  <a:gd name="T78" fmla="*/ 396 w 149"/>
                  <a:gd name="T79" fmla="*/ 377 h 704"/>
                  <a:gd name="T80" fmla="*/ 215 w 149"/>
                  <a:gd name="T81" fmla="*/ 120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598 w 128"/>
                <a:gd name="T1" fmla="*/ 0 h 217"/>
                <a:gd name="T2" fmla="*/ 669 w 128"/>
                <a:gd name="T3" fmla="*/ 81 h 217"/>
                <a:gd name="T4" fmla="*/ 732 w 128"/>
                <a:gd name="T5" fmla="*/ 242 h 217"/>
                <a:gd name="T6" fmla="*/ 782 w 128"/>
                <a:gd name="T7" fmla="*/ 449 h 217"/>
                <a:gd name="T8" fmla="*/ 815 w 128"/>
                <a:gd name="T9" fmla="*/ 697 h 217"/>
                <a:gd name="T10" fmla="*/ 808 w 128"/>
                <a:gd name="T11" fmla="*/ 993 h 217"/>
                <a:gd name="T12" fmla="*/ 739 w 128"/>
                <a:gd name="T13" fmla="*/ 1298 h 217"/>
                <a:gd name="T14" fmla="*/ 598 w 128"/>
                <a:gd name="T15" fmla="*/ 1618 h 217"/>
                <a:gd name="T16" fmla="*/ 381 w 128"/>
                <a:gd name="T17" fmla="*/ 1941 h 217"/>
                <a:gd name="T18" fmla="*/ 313 w 128"/>
                <a:gd name="T19" fmla="*/ 1905 h 217"/>
                <a:gd name="T20" fmla="*/ 242 w 128"/>
                <a:gd name="T21" fmla="*/ 1878 h 217"/>
                <a:gd name="T22" fmla="*/ 167 w 128"/>
                <a:gd name="T23" fmla="*/ 1833 h 217"/>
                <a:gd name="T24" fmla="*/ 101 w 128"/>
                <a:gd name="T25" fmla="*/ 1797 h 217"/>
                <a:gd name="T26" fmla="*/ 50 w 128"/>
                <a:gd name="T27" fmla="*/ 1753 h 217"/>
                <a:gd name="T28" fmla="*/ 13 w 128"/>
                <a:gd name="T29" fmla="*/ 1699 h 217"/>
                <a:gd name="T30" fmla="*/ 0 w 128"/>
                <a:gd name="T31" fmla="*/ 1636 h 217"/>
                <a:gd name="T32" fmla="*/ 8 w 128"/>
                <a:gd name="T33" fmla="*/ 1591 h 217"/>
                <a:gd name="T34" fmla="*/ 83 w 128"/>
                <a:gd name="T35" fmla="*/ 1528 h 217"/>
                <a:gd name="T36" fmla="*/ 184 w 128"/>
                <a:gd name="T37" fmla="*/ 1442 h 217"/>
                <a:gd name="T38" fmla="*/ 293 w 128"/>
                <a:gd name="T39" fmla="*/ 1343 h 217"/>
                <a:gd name="T40" fmla="*/ 401 w 128"/>
                <a:gd name="T41" fmla="*/ 1199 h 217"/>
                <a:gd name="T42" fmla="*/ 502 w 128"/>
                <a:gd name="T43" fmla="*/ 1002 h 217"/>
                <a:gd name="T44" fmla="*/ 580 w 128"/>
                <a:gd name="T45" fmla="*/ 742 h 217"/>
                <a:gd name="T46" fmla="*/ 618 w 128"/>
                <a:gd name="T47" fmla="*/ 413 h 217"/>
                <a:gd name="T48" fmla="*/ 598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687 w 117"/>
                <a:gd name="T1" fmla="*/ 0 h 132"/>
                <a:gd name="T2" fmla="*/ 0 w 117"/>
                <a:gd name="T3" fmla="*/ 309 h 132"/>
                <a:gd name="T4" fmla="*/ 27 w 117"/>
                <a:gd name="T5" fmla="*/ 320 h 132"/>
                <a:gd name="T6" fmla="*/ 127 w 117"/>
                <a:gd name="T7" fmla="*/ 359 h 132"/>
                <a:gd name="T8" fmla="*/ 266 w 117"/>
                <a:gd name="T9" fmla="*/ 446 h 132"/>
                <a:gd name="T10" fmla="*/ 421 w 117"/>
                <a:gd name="T11" fmla="*/ 580 h 132"/>
                <a:gd name="T12" fmla="*/ 605 w 117"/>
                <a:gd name="T13" fmla="*/ 766 h 132"/>
                <a:gd name="T14" fmla="*/ 769 w 117"/>
                <a:gd name="T15" fmla="*/ 988 h 132"/>
                <a:gd name="T16" fmla="*/ 935 w 117"/>
                <a:gd name="T17" fmla="*/ 1272 h 132"/>
                <a:gd name="T18" fmla="*/ 1062 w 117"/>
                <a:gd name="T19" fmla="*/ 1631 h 132"/>
                <a:gd name="T20" fmla="*/ 1071 w 117"/>
                <a:gd name="T21" fmla="*/ 1483 h 132"/>
                <a:gd name="T22" fmla="*/ 1053 w 117"/>
                <a:gd name="T23" fmla="*/ 1322 h 132"/>
                <a:gd name="T24" fmla="*/ 989 w 117"/>
                <a:gd name="T25" fmla="*/ 1111 h 132"/>
                <a:gd name="T26" fmla="*/ 908 w 117"/>
                <a:gd name="T27" fmla="*/ 914 h 132"/>
                <a:gd name="T28" fmla="*/ 814 w 117"/>
                <a:gd name="T29" fmla="*/ 717 h 132"/>
                <a:gd name="T30" fmla="*/ 714 w 117"/>
                <a:gd name="T31" fmla="*/ 555 h 132"/>
                <a:gd name="T32" fmla="*/ 614 w 117"/>
                <a:gd name="T33" fmla="*/ 446 h 132"/>
                <a:gd name="T34" fmla="*/ 529 w 117"/>
                <a:gd name="T35" fmla="*/ 394 h 132"/>
                <a:gd name="T36" fmla="*/ 632 w 117"/>
                <a:gd name="T37" fmla="*/ 359 h 132"/>
                <a:gd name="T38" fmla="*/ 723 w 117"/>
                <a:gd name="T39" fmla="*/ 344 h 132"/>
                <a:gd name="T40" fmla="*/ 814 w 117"/>
                <a:gd name="T41" fmla="*/ 320 h 132"/>
                <a:gd name="T42" fmla="*/ 899 w 117"/>
                <a:gd name="T43" fmla="*/ 309 h 132"/>
                <a:gd name="T44" fmla="*/ 962 w 117"/>
                <a:gd name="T45" fmla="*/ 295 h 132"/>
                <a:gd name="T46" fmla="*/ 998 w 117"/>
                <a:gd name="T47" fmla="*/ 271 h 132"/>
                <a:gd name="T48" fmla="*/ 1035 w 117"/>
                <a:gd name="T49" fmla="*/ 260 h 132"/>
                <a:gd name="T50" fmla="*/ 1044 w 117"/>
                <a:gd name="T51" fmla="*/ 260 h 132"/>
                <a:gd name="T52" fmla="*/ 687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61 w 29"/>
                <a:gd name="T1" fmla="*/ 0 h 77"/>
                <a:gd name="T2" fmla="*/ 207 w 29"/>
                <a:gd name="T3" fmla="*/ 0 h 77"/>
                <a:gd name="T4" fmla="*/ 144 w 29"/>
                <a:gd name="T5" fmla="*/ 50 h 77"/>
                <a:gd name="T6" fmla="*/ 81 w 29"/>
                <a:gd name="T7" fmla="*/ 114 h 77"/>
                <a:gd name="T8" fmla="*/ 36 w 29"/>
                <a:gd name="T9" fmla="*/ 242 h 77"/>
                <a:gd name="T10" fmla="*/ 9 w 29"/>
                <a:gd name="T11" fmla="*/ 381 h 77"/>
                <a:gd name="T12" fmla="*/ 0 w 29"/>
                <a:gd name="T13" fmla="*/ 559 h 77"/>
                <a:gd name="T14" fmla="*/ 27 w 29"/>
                <a:gd name="T15" fmla="*/ 762 h 77"/>
                <a:gd name="T16" fmla="*/ 99 w 29"/>
                <a:gd name="T17" fmla="*/ 975 h 77"/>
                <a:gd name="T18" fmla="*/ 135 w 29"/>
                <a:gd name="T19" fmla="*/ 673 h 77"/>
                <a:gd name="T20" fmla="*/ 171 w 29"/>
                <a:gd name="T21" fmla="*/ 470 h 77"/>
                <a:gd name="T22" fmla="*/ 207 w 29"/>
                <a:gd name="T23" fmla="*/ 278 h 77"/>
                <a:gd name="T24" fmla="*/ 261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158 h 237"/>
                <a:gd name="T4" fmla="*/ 21 w 257"/>
                <a:gd name="T5" fmla="*/ 313 h 237"/>
                <a:gd name="T6" fmla="*/ 42 w 257"/>
                <a:gd name="T7" fmla="*/ 470 h 237"/>
                <a:gd name="T8" fmla="*/ 77 w 257"/>
                <a:gd name="T9" fmla="*/ 613 h 237"/>
                <a:gd name="T10" fmla="*/ 127 w 257"/>
                <a:gd name="T11" fmla="*/ 746 h 237"/>
                <a:gd name="T12" fmla="*/ 191 w 257"/>
                <a:gd name="T13" fmla="*/ 883 h 237"/>
                <a:gd name="T14" fmla="*/ 268 w 257"/>
                <a:gd name="T15" fmla="*/ 1008 h 237"/>
                <a:gd name="T16" fmla="*/ 358 w 257"/>
                <a:gd name="T17" fmla="*/ 1113 h 237"/>
                <a:gd name="T18" fmla="*/ 472 w 257"/>
                <a:gd name="T19" fmla="*/ 1214 h 237"/>
                <a:gd name="T20" fmla="*/ 604 w 257"/>
                <a:gd name="T21" fmla="*/ 1301 h 237"/>
                <a:gd name="T22" fmla="*/ 745 w 257"/>
                <a:gd name="T23" fmla="*/ 1371 h 237"/>
                <a:gd name="T24" fmla="*/ 919 w 257"/>
                <a:gd name="T25" fmla="*/ 1426 h 237"/>
                <a:gd name="T26" fmla="*/ 1110 w 257"/>
                <a:gd name="T27" fmla="*/ 1464 h 237"/>
                <a:gd name="T28" fmla="*/ 1320 w 257"/>
                <a:gd name="T29" fmla="*/ 1484 h 237"/>
                <a:gd name="T30" fmla="*/ 1545 w 257"/>
                <a:gd name="T31" fmla="*/ 1476 h 237"/>
                <a:gd name="T32" fmla="*/ 1805 w 257"/>
                <a:gd name="T33" fmla="*/ 1451 h 237"/>
                <a:gd name="T34" fmla="*/ 1574 w 257"/>
                <a:gd name="T35" fmla="*/ 1421 h 237"/>
                <a:gd name="T36" fmla="*/ 1370 w 257"/>
                <a:gd name="T37" fmla="*/ 1376 h 237"/>
                <a:gd name="T38" fmla="*/ 1192 w 257"/>
                <a:gd name="T39" fmla="*/ 1326 h 237"/>
                <a:gd name="T40" fmla="*/ 1039 w 257"/>
                <a:gd name="T41" fmla="*/ 1276 h 237"/>
                <a:gd name="T42" fmla="*/ 898 w 257"/>
                <a:gd name="T43" fmla="*/ 1209 h 237"/>
                <a:gd name="T44" fmla="*/ 787 w 257"/>
                <a:gd name="T45" fmla="*/ 1138 h 237"/>
                <a:gd name="T46" fmla="*/ 681 w 257"/>
                <a:gd name="T47" fmla="*/ 1058 h 237"/>
                <a:gd name="T48" fmla="*/ 591 w 257"/>
                <a:gd name="T49" fmla="*/ 971 h 237"/>
                <a:gd name="T50" fmla="*/ 506 w 257"/>
                <a:gd name="T51" fmla="*/ 883 h 237"/>
                <a:gd name="T52" fmla="*/ 429 w 257"/>
                <a:gd name="T53" fmla="*/ 783 h 237"/>
                <a:gd name="T54" fmla="*/ 366 w 257"/>
                <a:gd name="T55" fmla="*/ 671 h 237"/>
                <a:gd name="T56" fmla="*/ 302 w 257"/>
                <a:gd name="T57" fmla="*/ 550 h 237"/>
                <a:gd name="T58" fmla="*/ 231 w 257"/>
                <a:gd name="T59" fmla="*/ 433 h 237"/>
                <a:gd name="T60" fmla="*/ 162 w 257"/>
                <a:gd name="T61" fmla="*/ 295 h 237"/>
                <a:gd name="T62" fmla="*/ 85 w 257"/>
                <a:gd name="T63" fmla="*/ 150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546 w 124"/>
                <a:gd name="T1" fmla="*/ 0 h 110"/>
                <a:gd name="T2" fmla="*/ 878 w 124"/>
                <a:gd name="T3" fmla="*/ 690 h 110"/>
                <a:gd name="T4" fmla="*/ 849 w 124"/>
                <a:gd name="T5" fmla="*/ 682 h 110"/>
                <a:gd name="T6" fmla="*/ 758 w 124"/>
                <a:gd name="T7" fmla="*/ 670 h 110"/>
                <a:gd name="T8" fmla="*/ 631 w 124"/>
                <a:gd name="T9" fmla="*/ 644 h 110"/>
                <a:gd name="T10" fmla="*/ 482 w 124"/>
                <a:gd name="T11" fmla="*/ 632 h 110"/>
                <a:gd name="T12" fmla="*/ 319 w 124"/>
                <a:gd name="T13" fmla="*/ 619 h 110"/>
                <a:gd name="T14" fmla="*/ 178 w 124"/>
                <a:gd name="T15" fmla="*/ 627 h 110"/>
                <a:gd name="T16" fmla="*/ 64 w 124"/>
                <a:gd name="T17" fmla="*/ 652 h 110"/>
                <a:gd name="T18" fmla="*/ 0 w 124"/>
                <a:gd name="T19" fmla="*/ 703 h 110"/>
                <a:gd name="T20" fmla="*/ 29 w 124"/>
                <a:gd name="T21" fmla="*/ 627 h 110"/>
                <a:gd name="T22" fmla="*/ 56 w 124"/>
                <a:gd name="T23" fmla="*/ 569 h 110"/>
                <a:gd name="T24" fmla="*/ 114 w 124"/>
                <a:gd name="T25" fmla="*/ 523 h 110"/>
                <a:gd name="T26" fmla="*/ 178 w 124"/>
                <a:gd name="T27" fmla="*/ 485 h 110"/>
                <a:gd name="T28" fmla="*/ 255 w 124"/>
                <a:gd name="T29" fmla="*/ 460 h 110"/>
                <a:gd name="T30" fmla="*/ 333 w 124"/>
                <a:gd name="T31" fmla="*/ 452 h 110"/>
                <a:gd name="T32" fmla="*/ 418 w 124"/>
                <a:gd name="T33" fmla="*/ 452 h 110"/>
                <a:gd name="T34" fmla="*/ 511 w 124"/>
                <a:gd name="T35" fmla="*/ 473 h 110"/>
                <a:gd name="T36" fmla="*/ 516 w 124"/>
                <a:gd name="T37" fmla="*/ 452 h 110"/>
                <a:gd name="T38" fmla="*/ 495 w 124"/>
                <a:gd name="T39" fmla="*/ 359 h 110"/>
                <a:gd name="T40" fmla="*/ 474 w 124"/>
                <a:gd name="T41" fmla="*/ 243 h 110"/>
                <a:gd name="T42" fmla="*/ 460 w 124"/>
                <a:gd name="T43" fmla="*/ 192 h 110"/>
                <a:gd name="T44" fmla="*/ 447 w 124"/>
                <a:gd name="T45" fmla="*/ 192 h 110"/>
                <a:gd name="T46" fmla="*/ 431 w 124"/>
                <a:gd name="T47" fmla="*/ 184 h 110"/>
                <a:gd name="T48" fmla="*/ 418 w 124"/>
                <a:gd name="T49" fmla="*/ 167 h 110"/>
                <a:gd name="T50" fmla="*/ 405 w 124"/>
                <a:gd name="T51" fmla="*/ 147 h 110"/>
                <a:gd name="T52" fmla="*/ 405 w 124"/>
                <a:gd name="T53" fmla="*/ 121 h 110"/>
                <a:gd name="T54" fmla="*/ 418 w 124"/>
                <a:gd name="T55" fmla="*/ 88 h 110"/>
                <a:gd name="T56" fmla="*/ 468 w 124"/>
                <a:gd name="T57" fmla="*/ 51 h 110"/>
                <a:gd name="T58" fmla="*/ 546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222 w 46"/>
                <a:gd name="T1" fmla="*/ 0 h 94"/>
                <a:gd name="T2" fmla="*/ 142 w 46"/>
                <a:gd name="T3" fmla="*/ 233 h 94"/>
                <a:gd name="T4" fmla="*/ 107 w 46"/>
                <a:gd name="T5" fmla="*/ 382 h 94"/>
                <a:gd name="T6" fmla="*/ 78 w 46"/>
                <a:gd name="T7" fmla="*/ 486 h 94"/>
                <a:gd name="T8" fmla="*/ 0 w 46"/>
                <a:gd name="T9" fmla="*/ 578 h 94"/>
                <a:gd name="T10" fmla="*/ 86 w 46"/>
                <a:gd name="T11" fmla="*/ 540 h 94"/>
                <a:gd name="T12" fmla="*/ 166 w 46"/>
                <a:gd name="T13" fmla="*/ 491 h 94"/>
                <a:gd name="T14" fmla="*/ 230 w 46"/>
                <a:gd name="T15" fmla="*/ 424 h 94"/>
                <a:gd name="T16" fmla="*/ 286 w 46"/>
                <a:gd name="T17" fmla="*/ 350 h 94"/>
                <a:gd name="T18" fmla="*/ 321 w 46"/>
                <a:gd name="T19" fmla="*/ 270 h 94"/>
                <a:gd name="T20" fmla="*/ 329 w 46"/>
                <a:gd name="T21" fmla="*/ 183 h 94"/>
                <a:gd name="T22" fmla="*/ 299 w 46"/>
                <a:gd name="T23" fmla="*/ 92 h 94"/>
                <a:gd name="T24" fmla="*/ 222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42 w 149"/>
                <a:gd name="T3" fmla="*/ 65 h 704"/>
                <a:gd name="T4" fmla="*/ 111 w 149"/>
                <a:gd name="T5" fmla="*/ 150 h 704"/>
                <a:gd name="T6" fmla="*/ 195 w 149"/>
                <a:gd name="T7" fmla="*/ 255 h 704"/>
                <a:gd name="T8" fmla="*/ 285 w 149"/>
                <a:gd name="T9" fmla="*/ 395 h 704"/>
                <a:gd name="T10" fmla="*/ 404 w 149"/>
                <a:gd name="T11" fmla="*/ 565 h 704"/>
                <a:gd name="T12" fmla="*/ 509 w 149"/>
                <a:gd name="T13" fmla="*/ 748 h 704"/>
                <a:gd name="T14" fmla="*/ 612 w 149"/>
                <a:gd name="T15" fmla="*/ 961 h 704"/>
                <a:gd name="T16" fmla="*/ 696 w 149"/>
                <a:gd name="T17" fmla="*/ 1206 h 704"/>
                <a:gd name="T18" fmla="*/ 778 w 149"/>
                <a:gd name="T19" fmla="*/ 1464 h 704"/>
                <a:gd name="T20" fmla="*/ 836 w 149"/>
                <a:gd name="T21" fmla="*/ 1761 h 704"/>
                <a:gd name="T22" fmla="*/ 862 w 149"/>
                <a:gd name="T23" fmla="*/ 2091 h 704"/>
                <a:gd name="T24" fmla="*/ 876 w 149"/>
                <a:gd name="T25" fmla="*/ 2434 h 704"/>
                <a:gd name="T26" fmla="*/ 836 w 149"/>
                <a:gd name="T27" fmla="*/ 2819 h 704"/>
                <a:gd name="T28" fmla="*/ 757 w 149"/>
                <a:gd name="T29" fmla="*/ 3225 h 704"/>
                <a:gd name="T30" fmla="*/ 641 w 149"/>
                <a:gd name="T31" fmla="*/ 3649 h 704"/>
                <a:gd name="T32" fmla="*/ 467 w 149"/>
                <a:gd name="T33" fmla="*/ 4120 h 704"/>
                <a:gd name="T34" fmla="*/ 272 w 149"/>
                <a:gd name="T35" fmla="*/ 4652 h 704"/>
                <a:gd name="T36" fmla="*/ 145 w 149"/>
                <a:gd name="T37" fmla="*/ 5146 h 704"/>
                <a:gd name="T38" fmla="*/ 69 w 149"/>
                <a:gd name="T39" fmla="*/ 5603 h 704"/>
                <a:gd name="T40" fmla="*/ 42 w 149"/>
                <a:gd name="T41" fmla="*/ 6041 h 704"/>
                <a:gd name="T42" fmla="*/ 42 w 149"/>
                <a:gd name="T43" fmla="*/ 6459 h 704"/>
                <a:gd name="T44" fmla="*/ 55 w 149"/>
                <a:gd name="T45" fmla="*/ 6841 h 704"/>
                <a:gd name="T46" fmla="*/ 84 w 149"/>
                <a:gd name="T47" fmla="*/ 7184 h 704"/>
                <a:gd name="T48" fmla="*/ 98 w 149"/>
                <a:gd name="T49" fmla="*/ 7514 h 704"/>
                <a:gd name="T50" fmla="*/ 285 w 149"/>
                <a:gd name="T51" fmla="*/ 7344 h 704"/>
                <a:gd name="T52" fmla="*/ 272 w 149"/>
                <a:gd name="T53" fmla="*/ 7259 h 704"/>
                <a:gd name="T54" fmla="*/ 251 w 149"/>
                <a:gd name="T55" fmla="*/ 7011 h 704"/>
                <a:gd name="T56" fmla="*/ 229 w 149"/>
                <a:gd name="T57" fmla="*/ 6639 h 704"/>
                <a:gd name="T58" fmla="*/ 243 w 149"/>
                <a:gd name="T59" fmla="*/ 6139 h 704"/>
                <a:gd name="T60" fmla="*/ 285 w 149"/>
                <a:gd name="T61" fmla="*/ 5541 h 704"/>
                <a:gd name="T62" fmla="*/ 404 w 149"/>
                <a:gd name="T63" fmla="*/ 4858 h 704"/>
                <a:gd name="T64" fmla="*/ 599 w 149"/>
                <a:gd name="T65" fmla="*/ 4120 h 704"/>
                <a:gd name="T66" fmla="*/ 897 w 149"/>
                <a:gd name="T67" fmla="*/ 3342 h 704"/>
                <a:gd name="T68" fmla="*/ 994 w 149"/>
                <a:gd name="T69" fmla="*/ 2980 h 704"/>
                <a:gd name="T70" fmla="*/ 1037 w 149"/>
                <a:gd name="T71" fmla="*/ 2509 h 704"/>
                <a:gd name="T72" fmla="*/ 1002 w 149"/>
                <a:gd name="T73" fmla="*/ 1963 h 704"/>
                <a:gd name="T74" fmla="*/ 913 w 149"/>
                <a:gd name="T75" fmla="*/ 1431 h 704"/>
                <a:gd name="T76" fmla="*/ 757 w 149"/>
                <a:gd name="T77" fmla="*/ 908 h 704"/>
                <a:gd name="T78" fmla="*/ 564 w 149"/>
                <a:gd name="T79" fmla="*/ 470 h 704"/>
                <a:gd name="T80" fmla="*/ 306 w 149"/>
                <a:gd name="T81" fmla="*/ 150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5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745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CB96F-FE1E-4305-B642-A5E38E1CB9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4757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D089D-05D4-4B23-AC0F-4F809D9C12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002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4A617-6BC7-4D14-AEFE-3DB726233F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4004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DD69E-E16B-4C31-806F-D600B2258A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701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B53D6-1346-422D-A454-F966E08A50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7336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AA7A2-3FAB-488A-9083-8D7866DF91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2742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FE5DC-00D7-4D6A-ABC8-814AAEC5DC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8522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C3F7F-3D81-485F-9677-8480967133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9769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F0276-0FC1-4066-A34E-DA6BE85D22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5136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D4AE3-0FCF-4D03-BF20-5C4103964B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1577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E6213-DCD2-4D72-93AA-ED3B12E019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4780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071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34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06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95 w 217"/>
                  <a:gd name="T1" fmla="*/ 437 h 210"/>
                  <a:gd name="T2" fmla="*/ 76 w 217"/>
                  <a:gd name="T3" fmla="*/ 413 h 210"/>
                  <a:gd name="T4" fmla="*/ 55 w 217"/>
                  <a:gd name="T5" fmla="*/ 377 h 210"/>
                  <a:gd name="T6" fmla="*/ 32 w 217"/>
                  <a:gd name="T7" fmla="*/ 330 h 210"/>
                  <a:gd name="T8" fmla="*/ 10 w 217"/>
                  <a:gd name="T9" fmla="*/ 281 h 210"/>
                  <a:gd name="T10" fmla="*/ 0 w 217"/>
                  <a:gd name="T11" fmla="*/ 227 h 210"/>
                  <a:gd name="T12" fmla="*/ 1 w 217"/>
                  <a:gd name="T13" fmla="*/ 170 h 210"/>
                  <a:gd name="T14" fmla="*/ 19 w 217"/>
                  <a:gd name="T15" fmla="*/ 118 h 210"/>
                  <a:gd name="T16" fmla="*/ 56 w 217"/>
                  <a:gd name="T17" fmla="*/ 74 h 210"/>
                  <a:gd name="T18" fmla="*/ 94 w 217"/>
                  <a:gd name="T19" fmla="*/ 46 h 210"/>
                  <a:gd name="T20" fmla="*/ 125 w 217"/>
                  <a:gd name="T21" fmla="*/ 25 h 210"/>
                  <a:gd name="T22" fmla="*/ 150 w 217"/>
                  <a:gd name="T23" fmla="*/ 14 h 210"/>
                  <a:gd name="T24" fmla="*/ 169 w 217"/>
                  <a:gd name="T25" fmla="*/ 10 h 210"/>
                  <a:gd name="T26" fmla="*/ 183 w 217"/>
                  <a:gd name="T27" fmla="*/ 10 h 210"/>
                  <a:gd name="T28" fmla="*/ 216 w 217"/>
                  <a:gd name="T29" fmla="*/ 0 h 210"/>
                  <a:gd name="T30" fmla="*/ 307 w 217"/>
                  <a:gd name="T31" fmla="*/ 17 h 210"/>
                  <a:gd name="T32" fmla="*/ 333 w 217"/>
                  <a:gd name="T33" fmla="*/ 25 h 210"/>
                  <a:gd name="T34" fmla="*/ 358 w 217"/>
                  <a:gd name="T35" fmla="*/ 32 h 210"/>
                  <a:gd name="T36" fmla="*/ 379 w 217"/>
                  <a:gd name="T37" fmla="*/ 39 h 210"/>
                  <a:gd name="T38" fmla="*/ 395 w 217"/>
                  <a:gd name="T39" fmla="*/ 48 h 210"/>
                  <a:gd name="T40" fmla="*/ 413 w 217"/>
                  <a:gd name="T41" fmla="*/ 56 h 210"/>
                  <a:gd name="T42" fmla="*/ 427 w 217"/>
                  <a:gd name="T43" fmla="*/ 66 h 210"/>
                  <a:gd name="T44" fmla="*/ 438 w 217"/>
                  <a:gd name="T45" fmla="*/ 79 h 210"/>
                  <a:gd name="T46" fmla="*/ 451 w 217"/>
                  <a:gd name="T47" fmla="*/ 94 h 210"/>
                  <a:gd name="T48" fmla="*/ 427 w 217"/>
                  <a:gd name="T49" fmla="*/ 84 h 210"/>
                  <a:gd name="T50" fmla="*/ 404 w 217"/>
                  <a:gd name="T51" fmla="*/ 75 h 210"/>
                  <a:gd name="T52" fmla="*/ 381 w 217"/>
                  <a:gd name="T53" fmla="*/ 69 h 210"/>
                  <a:gd name="T54" fmla="*/ 358 w 217"/>
                  <a:gd name="T55" fmla="*/ 62 h 210"/>
                  <a:gd name="T56" fmla="*/ 339 w 217"/>
                  <a:gd name="T57" fmla="*/ 56 h 210"/>
                  <a:gd name="T58" fmla="*/ 319 w 217"/>
                  <a:gd name="T59" fmla="*/ 55 h 210"/>
                  <a:gd name="T60" fmla="*/ 297 w 217"/>
                  <a:gd name="T61" fmla="*/ 51 h 210"/>
                  <a:gd name="T62" fmla="*/ 278 w 217"/>
                  <a:gd name="T63" fmla="*/ 51 h 210"/>
                  <a:gd name="T64" fmla="*/ 260 w 217"/>
                  <a:gd name="T65" fmla="*/ 51 h 210"/>
                  <a:gd name="T66" fmla="*/ 241 w 217"/>
                  <a:gd name="T67" fmla="*/ 52 h 210"/>
                  <a:gd name="T68" fmla="*/ 222 w 217"/>
                  <a:gd name="T69" fmla="*/ 56 h 210"/>
                  <a:gd name="T70" fmla="*/ 206 w 217"/>
                  <a:gd name="T71" fmla="*/ 61 h 210"/>
                  <a:gd name="T72" fmla="*/ 189 w 217"/>
                  <a:gd name="T73" fmla="*/ 69 h 210"/>
                  <a:gd name="T74" fmla="*/ 170 w 217"/>
                  <a:gd name="T75" fmla="*/ 75 h 210"/>
                  <a:gd name="T76" fmla="*/ 154 w 217"/>
                  <a:gd name="T77" fmla="*/ 85 h 210"/>
                  <a:gd name="T78" fmla="*/ 137 w 217"/>
                  <a:gd name="T79" fmla="*/ 95 h 210"/>
                  <a:gd name="T80" fmla="*/ 108 w 217"/>
                  <a:gd name="T81" fmla="*/ 127 h 210"/>
                  <a:gd name="T82" fmla="*/ 88 w 217"/>
                  <a:gd name="T83" fmla="*/ 166 h 210"/>
                  <a:gd name="T84" fmla="*/ 76 w 217"/>
                  <a:gd name="T85" fmla="*/ 215 h 210"/>
                  <a:gd name="T86" fmla="*/ 72 w 217"/>
                  <a:gd name="T87" fmla="*/ 263 h 210"/>
                  <a:gd name="T88" fmla="*/ 72 w 217"/>
                  <a:gd name="T89" fmla="*/ 315 h 210"/>
                  <a:gd name="T90" fmla="*/ 79 w 217"/>
                  <a:gd name="T91" fmla="*/ 362 h 210"/>
                  <a:gd name="T92" fmla="*/ 85 w 217"/>
                  <a:gd name="T93" fmla="*/ 404 h 210"/>
                  <a:gd name="T94" fmla="*/ 95 w 217"/>
                  <a:gd name="T95" fmla="*/ 437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226 w 182"/>
                  <a:gd name="T1" fmla="*/ 0 h 213"/>
                  <a:gd name="T2" fmla="*/ 232 w 182"/>
                  <a:gd name="T3" fmla="*/ 4 h 213"/>
                  <a:gd name="T4" fmla="*/ 245 w 182"/>
                  <a:gd name="T5" fmla="*/ 17 h 213"/>
                  <a:gd name="T6" fmla="*/ 263 w 182"/>
                  <a:gd name="T7" fmla="*/ 38 h 213"/>
                  <a:gd name="T8" fmla="*/ 284 w 182"/>
                  <a:gd name="T9" fmla="*/ 69 h 213"/>
                  <a:gd name="T10" fmla="*/ 301 w 182"/>
                  <a:gd name="T11" fmla="*/ 108 h 213"/>
                  <a:gd name="T12" fmla="*/ 311 w 182"/>
                  <a:gd name="T13" fmla="*/ 159 h 213"/>
                  <a:gd name="T14" fmla="*/ 311 w 182"/>
                  <a:gd name="T15" fmla="*/ 220 h 213"/>
                  <a:gd name="T16" fmla="*/ 298 w 182"/>
                  <a:gd name="T17" fmla="*/ 291 h 213"/>
                  <a:gd name="T18" fmla="*/ 291 w 182"/>
                  <a:gd name="T19" fmla="*/ 311 h 213"/>
                  <a:gd name="T20" fmla="*/ 282 w 182"/>
                  <a:gd name="T21" fmla="*/ 328 h 213"/>
                  <a:gd name="T22" fmla="*/ 272 w 182"/>
                  <a:gd name="T23" fmla="*/ 346 h 213"/>
                  <a:gd name="T24" fmla="*/ 259 w 182"/>
                  <a:gd name="T25" fmla="*/ 362 h 213"/>
                  <a:gd name="T26" fmla="*/ 242 w 182"/>
                  <a:gd name="T27" fmla="*/ 376 h 213"/>
                  <a:gd name="T28" fmla="*/ 227 w 182"/>
                  <a:gd name="T29" fmla="*/ 388 h 213"/>
                  <a:gd name="T30" fmla="*/ 212 w 182"/>
                  <a:gd name="T31" fmla="*/ 399 h 213"/>
                  <a:gd name="T32" fmla="*/ 190 w 182"/>
                  <a:gd name="T33" fmla="*/ 408 h 213"/>
                  <a:gd name="T34" fmla="*/ 170 w 182"/>
                  <a:gd name="T35" fmla="*/ 412 h 213"/>
                  <a:gd name="T36" fmla="*/ 150 w 182"/>
                  <a:gd name="T37" fmla="*/ 418 h 213"/>
                  <a:gd name="T38" fmla="*/ 127 w 182"/>
                  <a:gd name="T39" fmla="*/ 421 h 213"/>
                  <a:gd name="T40" fmla="*/ 102 w 182"/>
                  <a:gd name="T41" fmla="*/ 421 h 213"/>
                  <a:gd name="T42" fmla="*/ 76 w 182"/>
                  <a:gd name="T43" fmla="*/ 418 h 213"/>
                  <a:gd name="T44" fmla="*/ 52 w 182"/>
                  <a:gd name="T45" fmla="*/ 412 h 213"/>
                  <a:gd name="T46" fmla="*/ 24 w 182"/>
                  <a:gd name="T47" fmla="*/ 403 h 213"/>
                  <a:gd name="T48" fmla="*/ 0 w 182"/>
                  <a:gd name="T49" fmla="*/ 393 h 213"/>
                  <a:gd name="T50" fmla="*/ 23 w 182"/>
                  <a:gd name="T51" fmla="*/ 408 h 213"/>
                  <a:gd name="T52" fmla="*/ 46 w 182"/>
                  <a:gd name="T53" fmla="*/ 418 h 213"/>
                  <a:gd name="T54" fmla="*/ 69 w 182"/>
                  <a:gd name="T55" fmla="*/ 428 h 213"/>
                  <a:gd name="T56" fmla="*/ 89 w 182"/>
                  <a:gd name="T57" fmla="*/ 435 h 213"/>
                  <a:gd name="T58" fmla="*/ 109 w 182"/>
                  <a:gd name="T59" fmla="*/ 441 h 213"/>
                  <a:gd name="T60" fmla="*/ 131 w 182"/>
                  <a:gd name="T61" fmla="*/ 444 h 213"/>
                  <a:gd name="T62" fmla="*/ 151 w 182"/>
                  <a:gd name="T63" fmla="*/ 445 h 213"/>
                  <a:gd name="T64" fmla="*/ 171 w 182"/>
                  <a:gd name="T65" fmla="*/ 445 h 213"/>
                  <a:gd name="T66" fmla="*/ 189 w 182"/>
                  <a:gd name="T67" fmla="*/ 444 h 213"/>
                  <a:gd name="T68" fmla="*/ 207 w 182"/>
                  <a:gd name="T69" fmla="*/ 440 h 213"/>
                  <a:gd name="T70" fmla="*/ 223 w 182"/>
                  <a:gd name="T71" fmla="*/ 435 h 213"/>
                  <a:gd name="T72" fmla="*/ 240 w 182"/>
                  <a:gd name="T73" fmla="*/ 431 h 213"/>
                  <a:gd name="T74" fmla="*/ 255 w 182"/>
                  <a:gd name="T75" fmla="*/ 425 h 213"/>
                  <a:gd name="T76" fmla="*/ 269 w 182"/>
                  <a:gd name="T77" fmla="*/ 416 h 213"/>
                  <a:gd name="T78" fmla="*/ 282 w 182"/>
                  <a:gd name="T79" fmla="*/ 408 h 213"/>
                  <a:gd name="T80" fmla="*/ 294 w 182"/>
                  <a:gd name="T81" fmla="*/ 399 h 213"/>
                  <a:gd name="T82" fmla="*/ 327 w 182"/>
                  <a:gd name="T83" fmla="*/ 367 h 213"/>
                  <a:gd name="T84" fmla="*/ 350 w 182"/>
                  <a:gd name="T85" fmla="*/ 337 h 213"/>
                  <a:gd name="T86" fmla="*/ 364 w 182"/>
                  <a:gd name="T87" fmla="*/ 301 h 213"/>
                  <a:gd name="T88" fmla="*/ 371 w 182"/>
                  <a:gd name="T89" fmla="*/ 268 h 213"/>
                  <a:gd name="T90" fmla="*/ 376 w 182"/>
                  <a:gd name="T91" fmla="*/ 233 h 213"/>
                  <a:gd name="T92" fmla="*/ 376 w 182"/>
                  <a:gd name="T93" fmla="*/ 198 h 213"/>
                  <a:gd name="T94" fmla="*/ 377 w 182"/>
                  <a:gd name="T95" fmla="*/ 165 h 213"/>
                  <a:gd name="T96" fmla="*/ 358 w 182"/>
                  <a:gd name="T97" fmla="*/ 97 h 213"/>
                  <a:gd name="T98" fmla="*/ 324 w 182"/>
                  <a:gd name="T99" fmla="*/ 43 h 213"/>
                  <a:gd name="T100" fmla="*/ 312 w 182"/>
                  <a:gd name="T101" fmla="*/ 38 h 213"/>
                  <a:gd name="T102" fmla="*/ 305 w 182"/>
                  <a:gd name="T103" fmla="*/ 32 h 213"/>
                  <a:gd name="T104" fmla="*/ 294 w 182"/>
                  <a:gd name="T105" fmla="*/ 27 h 213"/>
                  <a:gd name="T106" fmla="*/ 286 w 182"/>
                  <a:gd name="T107" fmla="*/ 23 h 213"/>
                  <a:gd name="T108" fmla="*/ 274 w 182"/>
                  <a:gd name="T109" fmla="*/ 19 h 213"/>
                  <a:gd name="T110" fmla="*/ 261 w 182"/>
                  <a:gd name="T111" fmla="*/ 13 h 213"/>
                  <a:gd name="T112" fmla="*/ 246 w 182"/>
                  <a:gd name="T113" fmla="*/ 6 h 213"/>
                  <a:gd name="T114" fmla="*/ 226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49 w 128"/>
                  <a:gd name="T1" fmla="*/ 0 h 217"/>
                  <a:gd name="T2" fmla="*/ 55 w 128"/>
                  <a:gd name="T3" fmla="*/ 4 h 217"/>
                  <a:gd name="T4" fmla="*/ 61 w 128"/>
                  <a:gd name="T5" fmla="*/ 14 h 217"/>
                  <a:gd name="T6" fmla="*/ 65 w 128"/>
                  <a:gd name="T7" fmla="*/ 26 h 217"/>
                  <a:gd name="T8" fmla="*/ 68 w 128"/>
                  <a:gd name="T9" fmla="*/ 40 h 217"/>
                  <a:gd name="T10" fmla="*/ 67 w 128"/>
                  <a:gd name="T11" fmla="*/ 58 h 217"/>
                  <a:gd name="T12" fmla="*/ 61 w 128"/>
                  <a:gd name="T13" fmla="*/ 75 h 217"/>
                  <a:gd name="T14" fmla="*/ 49 w 128"/>
                  <a:gd name="T15" fmla="*/ 93 h 217"/>
                  <a:gd name="T16" fmla="*/ 32 w 128"/>
                  <a:gd name="T17" fmla="*/ 112 h 217"/>
                  <a:gd name="T18" fmla="*/ 26 w 128"/>
                  <a:gd name="T19" fmla="*/ 110 h 217"/>
                  <a:gd name="T20" fmla="*/ 20 w 128"/>
                  <a:gd name="T21" fmla="*/ 109 h 217"/>
                  <a:gd name="T22" fmla="*/ 14 w 128"/>
                  <a:gd name="T23" fmla="*/ 106 h 217"/>
                  <a:gd name="T24" fmla="*/ 9 w 128"/>
                  <a:gd name="T25" fmla="*/ 104 h 217"/>
                  <a:gd name="T26" fmla="*/ 4 w 128"/>
                  <a:gd name="T27" fmla="*/ 101 h 217"/>
                  <a:gd name="T28" fmla="*/ 1 w 128"/>
                  <a:gd name="T29" fmla="*/ 98 h 217"/>
                  <a:gd name="T30" fmla="*/ 0 w 128"/>
                  <a:gd name="T31" fmla="*/ 95 h 217"/>
                  <a:gd name="T32" fmla="*/ 1 w 128"/>
                  <a:gd name="T33" fmla="*/ 92 h 217"/>
                  <a:gd name="T34" fmla="*/ 7 w 128"/>
                  <a:gd name="T35" fmla="*/ 88 h 217"/>
                  <a:gd name="T36" fmla="*/ 15 w 128"/>
                  <a:gd name="T37" fmla="*/ 83 h 217"/>
                  <a:gd name="T38" fmla="*/ 24 w 128"/>
                  <a:gd name="T39" fmla="*/ 78 h 217"/>
                  <a:gd name="T40" fmla="*/ 33 w 128"/>
                  <a:gd name="T41" fmla="*/ 69 h 217"/>
                  <a:gd name="T42" fmla="*/ 41 w 128"/>
                  <a:gd name="T43" fmla="*/ 58 h 217"/>
                  <a:gd name="T44" fmla="*/ 48 w 128"/>
                  <a:gd name="T45" fmla="*/ 43 h 217"/>
                  <a:gd name="T46" fmla="*/ 51 w 128"/>
                  <a:gd name="T47" fmla="*/ 24 h 217"/>
                  <a:gd name="T48" fmla="*/ 49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39 w 117"/>
                  <a:gd name="T1" fmla="*/ 0 h 132"/>
                  <a:gd name="T2" fmla="*/ 0 w 117"/>
                  <a:gd name="T3" fmla="*/ 13 h 132"/>
                  <a:gd name="T4" fmla="*/ 1 w 117"/>
                  <a:gd name="T5" fmla="*/ 13 h 132"/>
                  <a:gd name="T6" fmla="*/ 7 w 117"/>
                  <a:gd name="T7" fmla="*/ 14 h 132"/>
                  <a:gd name="T8" fmla="*/ 15 w 117"/>
                  <a:gd name="T9" fmla="*/ 18 h 132"/>
                  <a:gd name="T10" fmla="*/ 24 w 117"/>
                  <a:gd name="T11" fmla="*/ 23 h 132"/>
                  <a:gd name="T12" fmla="*/ 35 w 117"/>
                  <a:gd name="T13" fmla="*/ 31 h 132"/>
                  <a:gd name="T14" fmla="*/ 44 w 117"/>
                  <a:gd name="T15" fmla="*/ 39 h 132"/>
                  <a:gd name="T16" fmla="*/ 54 w 117"/>
                  <a:gd name="T17" fmla="*/ 51 h 132"/>
                  <a:gd name="T18" fmla="*/ 61 w 117"/>
                  <a:gd name="T19" fmla="*/ 66 h 132"/>
                  <a:gd name="T20" fmla="*/ 62 w 117"/>
                  <a:gd name="T21" fmla="*/ 60 h 132"/>
                  <a:gd name="T22" fmla="*/ 61 w 117"/>
                  <a:gd name="T23" fmla="*/ 53 h 132"/>
                  <a:gd name="T24" fmla="*/ 57 w 117"/>
                  <a:gd name="T25" fmla="*/ 44 h 132"/>
                  <a:gd name="T26" fmla="*/ 52 w 117"/>
                  <a:gd name="T27" fmla="*/ 37 h 132"/>
                  <a:gd name="T28" fmla="*/ 47 w 117"/>
                  <a:gd name="T29" fmla="*/ 29 h 132"/>
                  <a:gd name="T30" fmla="*/ 41 w 117"/>
                  <a:gd name="T31" fmla="*/ 23 h 132"/>
                  <a:gd name="T32" fmla="*/ 36 w 117"/>
                  <a:gd name="T33" fmla="*/ 18 h 132"/>
                  <a:gd name="T34" fmla="*/ 31 w 117"/>
                  <a:gd name="T35" fmla="*/ 16 h 132"/>
                  <a:gd name="T36" fmla="*/ 36 w 117"/>
                  <a:gd name="T37" fmla="*/ 14 h 132"/>
                  <a:gd name="T38" fmla="*/ 41 w 117"/>
                  <a:gd name="T39" fmla="*/ 14 h 132"/>
                  <a:gd name="T40" fmla="*/ 47 w 117"/>
                  <a:gd name="T41" fmla="*/ 13 h 132"/>
                  <a:gd name="T42" fmla="*/ 52 w 117"/>
                  <a:gd name="T43" fmla="*/ 13 h 132"/>
                  <a:gd name="T44" fmla="*/ 55 w 117"/>
                  <a:gd name="T45" fmla="*/ 12 h 132"/>
                  <a:gd name="T46" fmla="*/ 57 w 117"/>
                  <a:gd name="T47" fmla="*/ 11 h 132"/>
                  <a:gd name="T48" fmla="*/ 60 w 117"/>
                  <a:gd name="T49" fmla="*/ 11 h 132"/>
                  <a:gd name="T50" fmla="*/ 60 w 117"/>
                  <a:gd name="T51" fmla="*/ 11 h 132"/>
                  <a:gd name="T52" fmla="*/ 39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15 w 29"/>
                  <a:gd name="T1" fmla="*/ 0 h 77"/>
                  <a:gd name="T2" fmla="*/ 12 w 29"/>
                  <a:gd name="T3" fmla="*/ 0 h 77"/>
                  <a:gd name="T4" fmla="*/ 9 w 29"/>
                  <a:gd name="T5" fmla="*/ 2 h 77"/>
                  <a:gd name="T6" fmla="*/ 5 w 29"/>
                  <a:gd name="T7" fmla="*/ 4 h 77"/>
                  <a:gd name="T8" fmla="*/ 2 w 29"/>
                  <a:gd name="T9" fmla="*/ 10 h 77"/>
                  <a:gd name="T10" fmla="*/ 1 w 29"/>
                  <a:gd name="T11" fmla="*/ 15 h 77"/>
                  <a:gd name="T12" fmla="*/ 0 w 29"/>
                  <a:gd name="T13" fmla="*/ 22 h 77"/>
                  <a:gd name="T14" fmla="*/ 1 w 29"/>
                  <a:gd name="T15" fmla="*/ 31 h 77"/>
                  <a:gd name="T16" fmla="*/ 6 w 29"/>
                  <a:gd name="T17" fmla="*/ 39 h 77"/>
                  <a:gd name="T18" fmla="*/ 8 w 29"/>
                  <a:gd name="T19" fmla="*/ 27 h 77"/>
                  <a:gd name="T20" fmla="*/ 10 w 29"/>
                  <a:gd name="T21" fmla="*/ 19 h 77"/>
                  <a:gd name="T22" fmla="*/ 12 w 29"/>
                  <a:gd name="T23" fmla="*/ 11 h 77"/>
                  <a:gd name="T24" fmla="*/ 15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06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6 w 207"/>
                    <a:gd name="T1" fmla="*/ 21 h 564"/>
                    <a:gd name="T2" fmla="*/ 3 w 207"/>
                    <a:gd name="T3" fmla="*/ 35 h 564"/>
                    <a:gd name="T4" fmla="*/ 1 w 207"/>
                    <a:gd name="T5" fmla="*/ 47 h 564"/>
                    <a:gd name="T6" fmla="*/ 0 w 207"/>
                    <a:gd name="T7" fmla="*/ 59 h 564"/>
                    <a:gd name="T8" fmla="*/ 0 w 207"/>
                    <a:gd name="T9" fmla="*/ 72 h 564"/>
                    <a:gd name="T10" fmla="*/ 1 w 207"/>
                    <a:gd name="T11" fmla="*/ 86 h 564"/>
                    <a:gd name="T12" fmla="*/ 3 w 207"/>
                    <a:gd name="T13" fmla="*/ 101 h 564"/>
                    <a:gd name="T14" fmla="*/ 8 w 207"/>
                    <a:gd name="T15" fmla="*/ 118 h 564"/>
                    <a:gd name="T16" fmla="*/ 14 w 207"/>
                    <a:gd name="T17" fmla="*/ 137 h 564"/>
                    <a:gd name="T18" fmla="*/ 21 w 207"/>
                    <a:gd name="T19" fmla="*/ 156 h 564"/>
                    <a:gd name="T20" fmla="*/ 29 w 207"/>
                    <a:gd name="T21" fmla="*/ 174 h 564"/>
                    <a:gd name="T22" fmla="*/ 39 w 207"/>
                    <a:gd name="T23" fmla="*/ 194 h 564"/>
                    <a:gd name="T24" fmla="*/ 50 w 207"/>
                    <a:gd name="T25" fmla="*/ 213 h 564"/>
                    <a:gd name="T26" fmla="*/ 63 w 207"/>
                    <a:gd name="T27" fmla="*/ 231 h 564"/>
                    <a:gd name="T28" fmla="*/ 75 w 207"/>
                    <a:gd name="T29" fmla="*/ 247 h 564"/>
                    <a:gd name="T30" fmla="*/ 87 w 207"/>
                    <a:gd name="T31" fmla="*/ 260 h 564"/>
                    <a:gd name="T32" fmla="*/ 99 w 207"/>
                    <a:gd name="T33" fmla="*/ 270 h 564"/>
                    <a:gd name="T34" fmla="*/ 77 w 207"/>
                    <a:gd name="T35" fmla="*/ 239 h 564"/>
                    <a:gd name="T36" fmla="*/ 61 w 207"/>
                    <a:gd name="T37" fmla="*/ 214 h 564"/>
                    <a:gd name="T38" fmla="*/ 49 w 207"/>
                    <a:gd name="T39" fmla="*/ 194 h 564"/>
                    <a:gd name="T40" fmla="*/ 41 w 207"/>
                    <a:gd name="T41" fmla="*/ 176 h 564"/>
                    <a:gd name="T42" fmla="*/ 36 w 207"/>
                    <a:gd name="T43" fmla="*/ 161 h 564"/>
                    <a:gd name="T44" fmla="*/ 32 w 207"/>
                    <a:gd name="T45" fmla="*/ 148 h 564"/>
                    <a:gd name="T46" fmla="*/ 30 w 207"/>
                    <a:gd name="T47" fmla="*/ 136 h 564"/>
                    <a:gd name="T48" fmla="*/ 27 w 207"/>
                    <a:gd name="T49" fmla="*/ 124 h 564"/>
                    <a:gd name="T50" fmla="*/ 21 w 207"/>
                    <a:gd name="T51" fmla="*/ 98 h 564"/>
                    <a:gd name="T52" fmla="*/ 19 w 207"/>
                    <a:gd name="T53" fmla="*/ 67 h 564"/>
                    <a:gd name="T54" fmla="*/ 21 w 207"/>
                    <a:gd name="T55" fmla="*/ 33 h 564"/>
                    <a:gd name="T56" fmla="*/ 24 w 207"/>
                    <a:gd name="T57" fmla="*/ 0 h 564"/>
                    <a:gd name="T58" fmla="*/ 6 w 207"/>
                    <a:gd name="T59" fmla="*/ 21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9 h 232"/>
                    <a:gd name="T2" fmla="*/ 7 w 47"/>
                    <a:gd name="T3" fmla="*/ 26 h 232"/>
                    <a:gd name="T4" fmla="*/ 11 w 47"/>
                    <a:gd name="T5" fmla="*/ 48 h 232"/>
                    <a:gd name="T6" fmla="*/ 12 w 47"/>
                    <a:gd name="T7" fmla="*/ 76 h 232"/>
                    <a:gd name="T8" fmla="*/ 9 w 47"/>
                    <a:gd name="T9" fmla="*/ 110 h 232"/>
                    <a:gd name="T10" fmla="*/ 22 w 47"/>
                    <a:gd name="T11" fmla="*/ 103 h 232"/>
                    <a:gd name="T12" fmla="*/ 23 w 47"/>
                    <a:gd name="T13" fmla="*/ 85 h 232"/>
                    <a:gd name="T14" fmla="*/ 23 w 47"/>
                    <a:gd name="T15" fmla="*/ 67 h 232"/>
                    <a:gd name="T16" fmla="*/ 22 w 47"/>
                    <a:gd name="T17" fmla="*/ 49 h 232"/>
                    <a:gd name="T18" fmla="*/ 20 w 47"/>
                    <a:gd name="T19" fmla="*/ 34 h 232"/>
                    <a:gd name="T20" fmla="*/ 18 w 47"/>
                    <a:gd name="T21" fmla="*/ 25 h 232"/>
                    <a:gd name="T22" fmla="*/ 14 w 47"/>
                    <a:gd name="T23" fmla="*/ 16 h 232"/>
                    <a:gd name="T24" fmla="*/ 11 w 47"/>
                    <a:gd name="T25" fmla="*/ 8 h 232"/>
                    <a:gd name="T26" fmla="*/ 6 w 47"/>
                    <a:gd name="T27" fmla="*/ 0 h 232"/>
                    <a:gd name="T28" fmla="*/ 0 w 47"/>
                    <a:gd name="T29" fmla="*/ 9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41 w 87"/>
                    <a:gd name="T1" fmla="*/ 10 h 40"/>
                    <a:gd name="T2" fmla="*/ 37 w 87"/>
                    <a:gd name="T3" fmla="*/ 7 h 40"/>
                    <a:gd name="T4" fmla="*/ 32 w 87"/>
                    <a:gd name="T5" fmla="*/ 5 h 40"/>
                    <a:gd name="T6" fmla="*/ 28 w 87"/>
                    <a:gd name="T7" fmla="*/ 3 h 40"/>
                    <a:gd name="T8" fmla="*/ 22 w 87"/>
                    <a:gd name="T9" fmla="*/ 2 h 40"/>
                    <a:gd name="T10" fmla="*/ 18 w 87"/>
                    <a:gd name="T11" fmla="*/ 1 h 40"/>
                    <a:gd name="T12" fmla="*/ 12 w 87"/>
                    <a:gd name="T13" fmla="*/ 1 h 40"/>
                    <a:gd name="T14" fmla="*/ 6 w 87"/>
                    <a:gd name="T15" fmla="*/ 0 h 40"/>
                    <a:gd name="T16" fmla="*/ 0 w 87"/>
                    <a:gd name="T17" fmla="*/ 1 h 40"/>
                    <a:gd name="T18" fmla="*/ 3 w 87"/>
                    <a:gd name="T19" fmla="*/ 3 h 40"/>
                    <a:gd name="T20" fmla="*/ 7 w 87"/>
                    <a:gd name="T21" fmla="*/ 5 h 40"/>
                    <a:gd name="T22" fmla="*/ 10 w 87"/>
                    <a:gd name="T23" fmla="*/ 6 h 40"/>
                    <a:gd name="T24" fmla="*/ 16 w 87"/>
                    <a:gd name="T25" fmla="*/ 8 h 40"/>
                    <a:gd name="T26" fmla="*/ 20 w 87"/>
                    <a:gd name="T27" fmla="*/ 10 h 40"/>
                    <a:gd name="T28" fmla="*/ 25 w 87"/>
                    <a:gd name="T29" fmla="*/ 12 h 40"/>
                    <a:gd name="T30" fmla="*/ 30 w 87"/>
                    <a:gd name="T31" fmla="*/ 15 h 40"/>
                    <a:gd name="T32" fmla="*/ 35 w 87"/>
                    <a:gd name="T33" fmla="*/ 18 h 40"/>
                    <a:gd name="T34" fmla="*/ 41 w 87"/>
                    <a:gd name="T35" fmla="*/ 10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059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05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053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39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7 w 109"/>
                <a:gd name="T3" fmla="*/ 1 h 156"/>
                <a:gd name="T4" fmla="*/ 27 w 109"/>
                <a:gd name="T5" fmla="*/ 5 h 156"/>
                <a:gd name="T6" fmla="*/ 54 w 109"/>
                <a:gd name="T7" fmla="*/ 14 h 156"/>
                <a:gd name="T8" fmla="*/ 85 w 109"/>
                <a:gd name="T9" fmla="*/ 28 h 156"/>
                <a:gd name="T10" fmla="*/ 114 w 109"/>
                <a:gd name="T11" fmla="*/ 50 h 156"/>
                <a:gd name="T12" fmla="*/ 140 w 109"/>
                <a:gd name="T13" fmla="*/ 81 h 156"/>
                <a:gd name="T14" fmla="*/ 157 w 109"/>
                <a:gd name="T15" fmla="*/ 124 h 156"/>
                <a:gd name="T16" fmla="*/ 160 w 109"/>
                <a:gd name="T17" fmla="*/ 179 h 156"/>
                <a:gd name="T18" fmla="*/ 154 w 109"/>
                <a:gd name="T19" fmla="*/ 179 h 156"/>
                <a:gd name="T20" fmla="*/ 145 w 109"/>
                <a:gd name="T21" fmla="*/ 179 h 156"/>
                <a:gd name="T22" fmla="*/ 137 w 109"/>
                <a:gd name="T23" fmla="*/ 179 h 156"/>
                <a:gd name="T24" fmla="*/ 127 w 109"/>
                <a:gd name="T25" fmla="*/ 177 h 156"/>
                <a:gd name="T26" fmla="*/ 119 w 109"/>
                <a:gd name="T27" fmla="*/ 176 h 156"/>
                <a:gd name="T28" fmla="*/ 109 w 109"/>
                <a:gd name="T29" fmla="*/ 172 h 156"/>
                <a:gd name="T30" fmla="*/ 97 w 109"/>
                <a:gd name="T31" fmla="*/ 166 h 156"/>
                <a:gd name="T32" fmla="*/ 85 w 109"/>
                <a:gd name="T33" fmla="*/ 160 h 156"/>
                <a:gd name="T34" fmla="*/ 78 w 109"/>
                <a:gd name="T35" fmla="*/ 145 h 156"/>
                <a:gd name="T36" fmla="*/ 78 w 109"/>
                <a:gd name="T37" fmla="*/ 127 h 156"/>
                <a:gd name="T38" fmla="*/ 82 w 109"/>
                <a:gd name="T39" fmla="*/ 110 h 156"/>
                <a:gd name="T40" fmla="*/ 86 w 109"/>
                <a:gd name="T41" fmla="*/ 92 h 156"/>
                <a:gd name="T42" fmla="*/ 82 w 109"/>
                <a:gd name="T43" fmla="*/ 71 h 156"/>
                <a:gd name="T44" fmla="*/ 70 w 109"/>
                <a:gd name="T45" fmla="*/ 49 h 156"/>
                <a:gd name="T46" fmla="*/ 46 w 109"/>
                <a:gd name="T47" fmla="*/ 27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9 w 54"/>
                <a:gd name="T5" fmla="*/ 3 h 40"/>
                <a:gd name="T6" fmla="*/ 20 w 54"/>
                <a:gd name="T7" fmla="*/ 10 h 40"/>
                <a:gd name="T8" fmla="*/ 32 w 54"/>
                <a:gd name="T9" fmla="*/ 14 h 40"/>
                <a:gd name="T10" fmla="*/ 43 w 54"/>
                <a:gd name="T11" fmla="*/ 17 h 40"/>
                <a:gd name="T12" fmla="*/ 56 w 54"/>
                <a:gd name="T13" fmla="*/ 19 h 40"/>
                <a:gd name="T14" fmla="*/ 68 w 54"/>
                <a:gd name="T15" fmla="*/ 20 h 40"/>
                <a:gd name="T16" fmla="*/ 81 w 54"/>
                <a:gd name="T17" fmla="*/ 18 h 40"/>
                <a:gd name="T18" fmla="*/ 79 w 54"/>
                <a:gd name="T19" fmla="*/ 29 h 40"/>
                <a:gd name="T20" fmla="*/ 75 w 54"/>
                <a:gd name="T21" fmla="*/ 38 h 40"/>
                <a:gd name="T22" fmla="*/ 66 w 54"/>
                <a:gd name="T23" fmla="*/ 44 h 40"/>
                <a:gd name="T24" fmla="*/ 55 w 54"/>
                <a:gd name="T25" fmla="*/ 46 h 40"/>
                <a:gd name="T26" fmla="*/ 42 w 54"/>
                <a:gd name="T27" fmla="*/ 45 h 40"/>
                <a:gd name="T28" fmla="*/ 28 w 54"/>
                <a:gd name="T29" fmla="*/ 37 h 40"/>
                <a:gd name="T30" fmla="*/ 15 w 54"/>
                <a:gd name="T31" fmla="*/ 24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7 h 237"/>
                <a:gd name="T4" fmla="*/ 5 w 257"/>
                <a:gd name="T5" fmla="*/ 54 h 237"/>
                <a:gd name="T6" fmla="*/ 11 w 257"/>
                <a:gd name="T7" fmla="*/ 81 h 237"/>
                <a:gd name="T8" fmla="*/ 20 w 257"/>
                <a:gd name="T9" fmla="*/ 104 h 237"/>
                <a:gd name="T10" fmla="*/ 32 w 257"/>
                <a:gd name="T11" fmla="*/ 127 h 237"/>
                <a:gd name="T12" fmla="*/ 48 w 257"/>
                <a:gd name="T13" fmla="*/ 151 h 237"/>
                <a:gd name="T14" fmla="*/ 68 w 257"/>
                <a:gd name="T15" fmla="*/ 172 h 237"/>
                <a:gd name="T16" fmla="*/ 91 w 257"/>
                <a:gd name="T17" fmla="*/ 190 h 237"/>
                <a:gd name="T18" fmla="*/ 120 w 257"/>
                <a:gd name="T19" fmla="*/ 208 h 237"/>
                <a:gd name="T20" fmla="*/ 154 w 257"/>
                <a:gd name="T21" fmla="*/ 222 h 237"/>
                <a:gd name="T22" fmla="*/ 190 w 257"/>
                <a:gd name="T23" fmla="*/ 234 h 237"/>
                <a:gd name="T24" fmla="*/ 234 w 257"/>
                <a:gd name="T25" fmla="*/ 244 h 237"/>
                <a:gd name="T26" fmla="*/ 282 w 257"/>
                <a:gd name="T27" fmla="*/ 250 h 237"/>
                <a:gd name="T28" fmla="*/ 337 w 257"/>
                <a:gd name="T29" fmla="*/ 253 h 237"/>
                <a:gd name="T30" fmla="*/ 394 w 257"/>
                <a:gd name="T31" fmla="*/ 252 h 237"/>
                <a:gd name="T32" fmla="*/ 460 w 257"/>
                <a:gd name="T33" fmla="*/ 248 h 237"/>
                <a:gd name="T34" fmla="*/ 402 w 257"/>
                <a:gd name="T35" fmla="*/ 243 h 237"/>
                <a:gd name="T36" fmla="*/ 349 w 257"/>
                <a:gd name="T37" fmla="*/ 235 h 237"/>
                <a:gd name="T38" fmla="*/ 305 w 257"/>
                <a:gd name="T39" fmla="*/ 226 h 237"/>
                <a:gd name="T40" fmla="*/ 265 w 257"/>
                <a:gd name="T41" fmla="*/ 218 h 237"/>
                <a:gd name="T42" fmla="*/ 229 w 257"/>
                <a:gd name="T43" fmla="*/ 207 h 237"/>
                <a:gd name="T44" fmla="*/ 201 w 257"/>
                <a:gd name="T45" fmla="*/ 194 h 237"/>
                <a:gd name="T46" fmla="*/ 174 w 257"/>
                <a:gd name="T47" fmla="*/ 181 h 237"/>
                <a:gd name="T48" fmla="*/ 150 w 257"/>
                <a:gd name="T49" fmla="*/ 165 h 237"/>
                <a:gd name="T50" fmla="*/ 128 w 257"/>
                <a:gd name="T51" fmla="*/ 151 h 237"/>
                <a:gd name="T52" fmla="*/ 110 w 257"/>
                <a:gd name="T53" fmla="*/ 133 h 237"/>
                <a:gd name="T54" fmla="*/ 94 w 257"/>
                <a:gd name="T55" fmla="*/ 115 h 237"/>
                <a:gd name="T56" fmla="*/ 78 w 257"/>
                <a:gd name="T57" fmla="*/ 94 h 237"/>
                <a:gd name="T58" fmla="*/ 59 w 257"/>
                <a:gd name="T59" fmla="*/ 73 h 237"/>
                <a:gd name="T60" fmla="*/ 41 w 257"/>
                <a:gd name="T61" fmla="*/ 51 h 237"/>
                <a:gd name="T62" fmla="*/ 21 w 257"/>
                <a:gd name="T63" fmla="*/ 26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140 w 124"/>
                <a:gd name="T1" fmla="*/ 0 h 110"/>
                <a:gd name="T2" fmla="*/ 225 w 124"/>
                <a:gd name="T3" fmla="*/ 118 h 110"/>
                <a:gd name="T4" fmla="*/ 218 w 124"/>
                <a:gd name="T5" fmla="*/ 117 h 110"/>
                <a:gd name="T6" fmla="*/ 194 w 124"/>
                <a:gd name="T7" fmla="*/ 115 h 110"/>
                <a:gd name="T8" fmla="*/ 162 w 124"/>
                <a:gd name="T9" fmla="*/ 111 h 110"/>
                <a:gd name="T10" fmla="*/ 124 w 124"/>
                <a:gd name="T11" fmla="*/ 109 h 110"/>
                <a:gd name="T12" fmla="*/ 82 w 124"/>
                <a:gd name="T13" fmla="*/ 106 h 110"/>
                <a:gd name="T14" fmla="*/ 46 w 124"/>
                <a:gd name="T15" fmla="*/ 107 h 110"/>
                <a:gd name="T16" fmla="*/ 16 w 124"/>
                <a:gd name="T17" fmla="*/ 112 h 110"/>
                <a:gd name="T18" fmla="*/ 0 w 124"/>
                <a:gd name="T19" fmla="*/ 120 h 110"/>
                <a:gd name="T20" fmla="*/ 7 w 124"/>
                <a:gd name="T21" fmla="*/ 107 h 110"/>
                <a:gd name="T22" fmla="*/ 15 w 124"/>
                <a:gd name="T23" fmla="*/ 97 h 110"/>
                <a:gd name="T24" fmla="*/ 30 w 124"/>
                <a:gd name="T25" fmla="*/ 90 h 110"/>
                <a:gd name="T26" fmla="*/ 46 w 124"/>
                <a:gd name="T27" fmla="*/ 83 h 110"/>
                <a:gd name="T28" fmla="*/ 65 w 124"/>
                <a:gd name="T29" fmla="*/ 78 h 110"/>
                <a:gd name="T30" fmla="*/ 85 w 124"/>
                <a:gd name="T31" fmla="*/ 77 h 110"/>
                <a:gd name="T32" fmla="*/ 106 w 124"/>
                <a:gd name="T33" fmla="*/ 77 h 110"/>
                <a:gd name="T34" fmla="*/ 131 w 124"/>
                <a:gd name="T35" fmla="*/ 81 h 110"/>
                <a:gd name="T36" fmla="*/ 132 w 124"/>
                <a:gd name="T37" fmla="*/ 77 h 110"/>
                <a:gd name="T38" fmla="*/ 127 w 124"/>
                <a:gd name="T39" fmla="*/ 62 h 110"/>
                <a:gd name="T40" fmla="*/ 121 w 124"/>
                <a:gd name="T41" fmla="*/ 42 h 110"/>
                <a:gd name="T42" fmla="*/ 119 w 124"/>
                <a:gd name="T43" fmla="*/ 32 h 110"/>
                <a:gd name="T44" fmla="*/ 114 w 124"/>
                <a:gd name="T45" fmla="*/ 32 h 110"/>
                <a:gd name="T46" fmla="*/ 110 w 124"/>
                <a:gd name="T47" fmla="*/ 31 h 110"/>
                <a:gd name="T48" fmla="*/ 106 w 124"/>
                <a:gd name="T49" fmla="*/ 28 h 110"/>
                <a:gd name="T50" fmla="*/ 104 w 124"/>
                <a:gd name="T51" fmla="*/ 25 h 110"/>
                <a:gd name="T52" fmla="*/ 104 w 124"/>
                <a:gd name="T53" fmla="*/ 21 h 110"/>
                <a:gd name="T54" fmla="*/ 106 w 124"/>
                <a:gd name="T55" fmla="*/ 16 h 110"/>
                <a:gd name="T56" fmla="*/ 120 w 124"/>
                <a:gd name="T57" fmla="*/ 8 h 110"/>
                <a:gd name="T58" fmla="*/ 140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9 w 109"/>
                <a:gd name="T3" fmla="*/ 1 h 156"/>
                <a:gd name="T4" fmla="*/ 32 w 109"/>
                <a:gd name="T5" fmla="*/ 5 h 156"/>
                <a:gd name="T6" fmla="*/ 67 w 109"/>
                <a:gd name="T7" fmla="*/ 12 h 156"/>
                <a:gd name="T8" fmla="*/ 105 w 109"/>
                <a:gd name="T9" fmla="*/ 26 h 156"/>
                <a:gd name="T10" fmla="*/ 142 w 109"/>
                <a:gd name="T11" fmla="*/ 46 h 156"/>
                <a:gd name="T12" fmla="*/ 174 w 109"/>
                <a:gd name="T13" fmla="*/ 75 h 156"/>
                <a:gd name="T14" fmla="*/ 194 w 109"/>
                <a:gd name="T15" fmla="*/ 114 h 156"/>
                <a:gd name="T16" fmla="*/ 198 w 109"/>
                <a:gd name="T17" fmla="*/ 164 h 156"/>
                <a:gd name="T18" fmla="*/ 192 w 109"/>
                <a:gd name="T19" fmla="*/ 164 h 156"/>
                <a:gd name="T20" fmla="*/ 181 w 109"/>
                <a:gd name="T21" fmla="*/ 164 h 156"/>
                <a:gd name="T22" fmla="*/ 169 w 109"/>
                <a:gd name="T23" fmla="*/ 164 h 156"/>
                <a:gd name="T24" fmla="*/ 158 w 109"/>
                <a:gd name="T25" fmla="*/ 162 h 156"/>
                <a:gd name="T26" fmla="*/ 147 w 109"/>
                <a:gd name="T27" fmla="*/ 161 h 156"/>
                <a:gd name="T28" fmla="*/ 135 w 109"/>
                <a:gd name="T29" fmla="*/ 158 h 156"/>
                <a:gd name="T30" fmla="*/ 120 w 109"/>
                <a:gd name="T31" fmla="*/ 153 h 156"/>
                <a:gd name="T32" fmla="*/ 105 w 109"/>
                <a:gd name="T33" fmla="*/ 147 h 156"/>
                <a:gd name="T34" fmla="*/ 96 w 109"/>
                <a:gd name="T35" fmla="*/ 132 h 156"/>
                <a:gd name="T36" fmla="*/ 96 w 109"/>
                <a:gd name="T37" fmla="*/ 117 h 156"/>
                <a:gd name="T38" fmla="*/ 102 w 109"/>
                <a:gd name="T39" fmla="*/ 101 h 156"/>
                <a:gd name="T40" fmla="*/ 108 w 109"/>
                <a:gd name="T41" fmla="*/ 84 h 156"/>
                <a:gd name="T42" fmla="*/ 102 w 109"/>
                <a:gd name="T43" fmla="*/ 66 h 156"/>
                <a:gd name="T44" fmla="*/ 88 w 109"/>
                <a:gd name="T45" fmla="*/ 45 h 156"/>
                <a:gd name="T46" fmla="*/ 57 w 109"/>
                <a:gd name="T47" fmla="*/ 25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57 w 46"/>
                <a:gd name="T1" fmla="*/ 0 h 94"/>
                <a:gd name="T2" fmla="*/ 36 w 46"/>
                <a:gd name="T3" fmla="*/ 40 h 94"/>
                <a:gd name="T4" fmla="*/ 27 w 46"/>
                <a:gd name="T5" fmla="*/ 66 h 94"/>
                <a:gd name="T6" fmla="*/ 20 w 46"/>
                <a:gd name="T7" fmla="*/ 85 h 94"/>
                <a:gd name="T8" fmla="*/ 0 w 46"/>
                <a:gd name="T9" fmla="*/ 100 h 94"/>
                <a:gd name="T10" fmla="*/ 22 w 46"/>
                <a:gd name="T11" fmla="*/ 94 h 94"/>
                <a:gd name="T12" fmla="*/ 42 w 46"/>
                <a:gd name="T13" fmla="*/ 86 h 94"/>
                <a:gd name="T14" fmla="*/ 58 w 46"/>
                <a:gd name="T15" fmla="*/ 73 h 94"/>
                <a:gd name="T16" fmla="*/ 73 w 46"/>
                <a:gd name="T17" fmla="*/ 61 h 94"/>
                <a:gd name="T18" fmla="*/ 82 w 46"/>
                <a:gd name="T19" fmla="*/ 46 h 94"/>
                <a:gd name="T20" fmla="*/ 84 w 46"/>
                <a:gd name="T21" fmla="*/ 32 h 94"/>
                <a:gd name="T22" fmla="*/ 77 w 46"/>
                <a:gd name="T23" fmla="*/ 15 h 94"/>
                <a:gd name="T24" fmla="*/ 57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11 w 54"/>
                <a:gd name="T5" fmla="*/ 3 h 40"/>
                <a:gd name="T6" fmla="*/ 23 w 54"/>
                <a:gd name="T7" fmla="*/ 8 h 40"/>
                <a:gd name="T8" fmla="*/ 37 w 54"/>
                <a:gd name="T9" fmla="*/ 12 h 40"/>
                <a:gd name="T10" fmla="*/ 52 w 54"/>
                <a:gd name="T11" fmla="*/ 15 h 40"/>
                <a:gd name="T12" fmla="*/ 68 w 54"/>
                <a:gd name="T13" fmla="*/ 17 h 40"/>
                <a:gd name="T14" fmla="*/ 81 w 54"/>
                <a:gd name="T15" fmla="*/ 18 h 40"/>
                <a:gd name="T16" fmla="*/ 96 w 54"/>
                <a:gd name="T17" fmla="*/ 16 h 40"/>
                <a:gd name="T18" fmla="*/ 95 w 54"/>
                <a:gd name="T19" fmla="*/ 27 h 40"/>
                <a:gd name="T20" fmla="*/ 89 w 54"/>
                <a:gd name="T21" fmla="*/ 35 h 40"/>
                <a:gd name="T22" fmla="*/ 79 w 54"/>
                <a:gd name="T23" fmla="*/ 40 h 40"/>
                <a:gd name="T24" fmla="*/ 65 w 54"/>
                <a:gd name="T25" fmla="*/ 42 h 40"/>
                <a:gd name="T26" fmla="*/ 49 w 54"/>
                <a:gd name="T27" fmla="*/ 41 h 40"/>
                <a:gd name="T28" fmla="*/ 33 w 54"/>
                <a:gd name="T29" fmla="*/ 34 h 40"/>
                <a:gd name="T30" fmla="*/ 17 w 54"/>
                <a:gd name="T31" fmla="*/ 22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30 w 596"/>
                <a:gd name="T1" fmla="*/ 392 h 666"/>
                <a:gd name="T2" fmla="*/ 11 w 596"/>
                <a:gd name="T3" fmla="*/ 362 h 666"/>
                <a:gd name="T4" fmla="*/ 0 w 596"/>
                <a:gd name="T5" fmla="*/ 307 h 666"/>
                <a:gd name="T6" fmla="*/ 7 w 596"/>
                <a:gd name="T7" fmla="*/ 236 h 666"/>
                <a:gd name="T8" fmla="*/ 46 w 596"/>
                <a:gd name="T9" fmla="*/ 161 h 666"/>
                <a:gd name="T10" fmla="*/ 125 w 596"/>
                <a:gd name="T11" fmla="*/ 90 h 666"/>
                <a:gd name="T12" fmla="*/ 259 w 596"/>
                <a:gd name="T13" fmla="*/ 33 h 666"/>
                <a:gd name="T14" fmla="*/ 449 w 596"/>
                <a:gd name="T15" fmla="*/ 2 h 666"/>
                <a:gd name="T16" fmla="*/ 692 w 596"/>
                <a:gd name="T17" fmla="*/ 9 h 666"/>
                <a:gd name="T18" fmla="*/ 881 w 596"/>
                <a:gd name="T19" fmla="*/ 72 h 666"/>
                <a:gd name="T20" fmla="*/ 1008 w 596"/>
                <a:gd name="T21" fmla="*/ 175 h 666"/>
                <a:gd name="T22" fmla="*/ 1075 w 596"/>
                <a:gd name="T23" fmla="*/ 302 h 666"/>
                <a:gd name="T24" fmla="*/ 1083 w 596"/>
                <a:gd name="T25" fmla="*/ 434 h 666"/>
                <a:gd name="T26" fmla="*/ 1031 w 596"/>
                <a:gd name="T27" fmla="*/ 557 h 666"/>
                <a:gd name="T28" fmla="*/ 923 w 596"/>
                <a:gd name="T29" fmla="*/ 652 h 666"/>
                <a:gd name="T30" fmla="*/ 759 w 596"/>
                <a:gd name="T31" fmla="*/ 704 h 666"/>
                <a:gd name="T32" fmla="*/ 708 w 596"/>
                <a:gd name="T33" fmla="*/ 699 h 666"/>
                <a:gd name="T34" fmla="*/ 803 w 596"/>
                <a:gd name="T35" fmla="*/ 655 h 666"/>
                <a:gd name="T36" fmla="*/ 877 w 596"/>
                <a:gd name="T37" fmla="*/ 577 h 666"/>
                <a:gd name="T38" fmla="*/ 927 w 596"/>
                <a:gd name="T39" fmla="*/ 482 h 666"/>
                <a:gd name="T40" fmla="*/ 946 w 596"/>
                <a:gd name="T41" fmla="*/ 377 h 666"/>
                <a:gd name="T42" fmla="*/ 935 w 596"/>
                <a:gd name="T43" fmla="*/ 274 h 666"/>
                <a:gd name="T44" fmla="*/ 882 w 596"/>
                <a:gd name="T45" fmla="*/ 184 h 666"/>
                <a:gd name="T46" fmla="*/ 788 w 596"/>
                <a:gd name="T47" fmla="*/ 118 h 666"/>
                <a:gd name="T48" fmla="*/ 621 w 596"/>
                <a:gd name="T49" fmla="*/ 79 h 666"/>
                <a:gd name="T50" fmla="*/ 448 w 596"/>
                <a:gd name="T51" fmla="*/ 65 h 666"/>
                <a:gd name="T52" fmla="*/ 317 w 596"/>
                <a:gd name="T53" fmla="*/ 75 h 666"/>
                <a:gd name="T54" fmla="*/ 220 w 596"/>
                <a:gd name="T55" fmla="*/ 107 h 666"/>
                <a:gd name="T56" fmla="*/ 152 w 596"/>
                <a:gd name="T57" fmla="*/ 158 h 666"/>
                <a:gd name="T58" fmla="*/ 104 w 596"/>
                <a:gd name="T59" fmla="*/ 218 h 666"/>
                <a:gd name="T60" fmla="*/ 73 w 596"/>
                <a:gd name="T61" fmla="*/ 288 h 666"/>
                <a:gd name="T62" fmla="*/ 51 w 596"/>
                <a:gd name="T63" fmla="*/ 35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42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643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43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43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99C7830-9C69-4C39-9EE6-AB8DA63526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5"/>
          <p:cNvSpPr>
            <a:spLocks noChangeArrowheads="1" noChangeShapeType="1" noTextEdit="1"/>
          </p:cNvSpPr>
          <p:nvPr/>
        </p:nvSpPr>
        <p:spPr bwMode="auto">
          <a:xfrm>
            <a:off x="1476375" y="1412875"/>
            <a:ext cx="6624638" cy="3887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6666FF"/>
                </a:solidFill>
                <a:latin typeface="Times New Roman"/>
                <a:cs typeface="Times New Roman"/>
              </a:rPr>
              <a:t>Стандартныя</a:t>
            </a:r>
          </a:p>
          <a:p>
            <a:pPr algn="ctr"/>
            <a:r>
              <a:rPr lang="ru-RU" sz="3600" b="1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6666FF"/>
                </a:solidFill>
                <a:latin typeface="Times New Roman"/>
                <a:cs typeface="Times New Roman"/>
              </a:rPr>
              <a:t>функцыі</a:t>
            </a:r>
          </a:p>
        </p:txBody>
      </p:sp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395288" y="5392738"/>
            <a:ext cx="8748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6666FF"/>
                </a:solidFill>
              </a:rPr>
              <a:t>А</a:t>
            </a:r>
            <a:r>
              <a:rPr lang="be-BY" altLang="ru-RU" b="1">
                <a:solidFill>
                  <a:srgbClr val="6666FF"/>
                </a:solidFill>
              </a:rPr>
              <a:t>ўтар: Мулярчык Жанна Вячаславаўна, настаўнік інфарматыкі,</a:t>
            </a:r>
            <a:endParaRPr lang="ru-RU" altLang="ru-RU" b="1">
              <a:solidFill>
                <a:srgbClr val="6666FF"/>
              </a:solidFill>
            </a:endParaRPr>
          </a:p>
          <a:p>
            <a:pPr eaLnBrk="1" hangingPunct="1"/>
            <a:r>
              <a:rPr lang="be-BY" altLang="ru-RU" b="1">
                <a:solidFill>
                  <a:srgbClr val="6666FF"/>
                </a:solidFill>
              </a:rPr>
              <a:t> ДУА “Цырынскі ВПК дзіцячы сад – сярэдняя школа” Гродзенскай вобласці, Карэліцкага раёна, а.г. Цырын, 2015 г.</a:t>
            </a:r>
            <a:endParaRPr lang="ru-RU" altLang="ru-RU" b="1">
              <a:solidFill>
                <a:srgbClr val="66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8850" y="1739888"/>
            <a:ext cx="7739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Фізкультмінутка</a:t>
            </a:r>
            <a:endParaRPr lang="ru-RU" sz="6600" b="1" dirty="0">
              <a:solidFill>
                <a:schemeClr val="tx1">
                  <a:lumMod val="75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09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1603375"/>
            <a:ext cx="3646487" cy="365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900113" y="1052513"/>
            <a:ext cx="67675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be-BY" altLang="ru-RU" sz="4000" b="1" dirty="0">
                <a:solidFill>
                  <a:schemeClr val="tx1">
                    <a:lumMod val="75000"/>
                  </a:schemeClr>
                </a:solidFill>
              </a:rPr>
              <a:t>Практычная работа</a:t>
            </a:r>
            <a:endParaRPr lang="ru-RU" altLang="ru-RU" sz="4000" b="1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042988" y="620713"/>
            <a:ext cx="7200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e-BY" altLang="ru-RU" sz="4000" b="1" dirty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Дамашняе заданне</a:t>
            </a:r>
            <a:endParaRPr lang="ru-RU" altLang="ru-RU" sz="4000" b="1" dirty="0">
              <a:solidFill>
                <a:schemeClr val="tx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395288" y="2349500"/>
            <a:ext cx="7416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be-BY" altLang="ru-RU" sz="3600" b="1" dirty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Вывучыць матэрыял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be-BY" altLang="ru-RU" sz="3600" b="1" dirty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§ 12(п.12.3, 12.4), адказаць на пытанне 2,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be-BY" altLang="ru-RU" sz="3600" b="1" dirty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выканаць практыкаванне 4.</a:t>
            </a:r>
            <a:endParaRPr lang="ru-RU" altLang="ru-RU" sz="3600" b="1" dirty="0">
              <a:solidFill>
                <a:schemeClr val="tx1">
                  <a:lumMod val="75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468313" y="765175"/>
            <a:ext cx="8207375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be-BY" altLang="ru-RU" sz="2400" b="1" dirty="0">
                <a:solidFill>
                  <a:schemeClr val="tx1">
                    <a:lumMod val="75000"/>
                  </a:schemeClr>
                </a:solidFill>
              </a:rPr>
              <a:t>Выкарыстаныя рэсурсы:</a:t>
            </a:r>
            <a:endParaRPr lang="ru-RU" altLang="ru-RU" sz="2400" dirty="0">
              <a:solidFill>
                <a:schemeClr val="tx1">
                  <a:lumMod val="75000"/>
                </a:schemeClr>
              </a:solidFill>
            </a:endParaRPr>
          </a:p>
          <a:p>
            <a:pPr eaLnBrk="1" hangingPunct="1"/>
            <a:r>
              <a:rPr lang="be-BY" altLang="ru-RU" sz="2400" dirty="0"/>
              <a:t>1. Інфарматыка: вучэб.дапам. для 7-га кл.агульнаадукац. устаноў з беларус. мовай навучання. / Г.А. Забароўскі  і інш. – Мінск: нар. Асвета, 2009.</a:t>
            </a:r>
            <a:endParaRPr lang="ru-RU" altLang="ru-RU" sz="2400" dirty="0"/>
          </a:p>
          <a:p>
            <a:pPr eaLnBrk="1" hangingPunct="1"/>
            <a:r>
              <a:rPr lang="be-BY" altLang="ru-RU" sz="2400" dirty="0"/>
              <a:t>2. Информатика в 7 классе: учеб.- метод. пособие для учителей учреждений общ. среднего образования с белорус. и рус. яз. обучения/  Г.А. Заборовский и др.- Минск: Нар. асвета, 2011.</a:t>
            </a:r>
            <a:endParaRPr lang="ru-RU" altLang="ru-RU" sz="2400" dirty="0"/>
          </a:p>
          <a:p>
            <a:pPr eaLnBrk="1" hangingPunct="1"/>
            <a:r>
              <a:rPr lang="be-BY" altLang="ru-RU" sz="2400" dirty="0"/>
              <a:t>3. Информатика: рабочая тетрадь для 7 класса: пособие для учащихся общеобразоват. Учреждений с рус. яз. обучения/ Л.И. Овчинникова. – Минск: Аверсэв. 2009.</a:t>
            </a:r>
            <a:endParaRPr lang="ru-RU" altLang="ru-RU" sz="2400" dirty="0"/>
          </a:p>
          <a:p>
            <a:pPr eaLnBrk="1" hangingPunct="1"/>
            <a:endParaRPr lang="ru-RU" alt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20688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/>
              <a:t>Вучні</a:t>
            </a:r>
            <a:r>
              <a:rPr lang="ru-RU" sz="2800" b="1" dirty="0"/>
              <a:t> </a:t>
            </a:r>
            <a:r>
              <a:rPr lang="ru-RU" sz="2800" b="1" dirty="0" err="1"/>
              <a:t>павінны</a:t>
            </a:r>
            <a:r>
              <a:rPr lang="ru-RU" sz="2800" b="1" dirty="0"/>
              <a:t> </a:t>
            </a:r>
            <a:r>
              <a:rPr lang="ru-RU" sz="2800" b="1" dirty="0" err="1"/>
              <a:t>ведаць</a:t>
            </a:r>
            <a:r>
              <a:rPr lang="ru-RU" sz="2800" b="1" dirty="0"/>
              <a:t>: </a:t>
            </a:r>
          </a:p>
          <a:p>
            <a:pPr marL="457200" indent="-457200">
              <a:buFontTx/>
              <a:buChar char="-"/>
            </a:pPr>
            <a:r>
              <a:rPr lang="ru-RU" sz="2800" dirty="0" err="1" smtClean="0"/>
              <a:t>арыфметычныя</a:t>
            </a:r>
            <a:r>
              <a:rPr lang="ru-RU" sz="2800" dirty="0" smtClean="0"/>
              <a:t> </a:t>
            </a:r>
            <a:r>
              <a:rPr lang="ru-RU" sz="2800" dirty="0" err="1" smtClean="0"/>
              <a:t>аперацыі</a:t>
            </a:r>
            <a:r>
              <a:rPr lang="ru-RU" sz="2800" dirty="0" smtClean="0"/>
              <a:t> над </a:t>
            </a:r>
            <a:r>
              <a:rPr lang="ru-RU" sz="2800" dirty="0" err="1" smtClean="0"/>
              <a:t>зменнымі</a:t>
            </a:r>
            <a:r>
              <a:rPr lang="ru-RU" sz="2800" dirty="0" smtClean="0"/>
              <a:t> </a:t>
            </a:r>
            <a:r>
              <a:rPr lang="ru-RU" sz="2800" dirty="0" err="1" smtClean="0"/>
              <a:t>рэчыўнага</a:t>
            </a:r>
            <a:r>
              <a:rPr lang="ru-RU" sz="2800" dirty="0" smtClean="0"/>
              <a:t> </a:t>
            </a:r>
            <a:r>
              <a:rPr lang="ru-RU" sz="2800" dirty="0" err="1" smtClean="0"/>
              <a:t>тыпу</a:t>
            </a:r>
            <a:r>
              <a:rPr lang="ru-RU" sz="2800" smtClean="0"/>
              <a:t>.</a:t>
            </a:r>
          </a:p>
          <a:p>
            <a:endParaRPr lang="ru-RU" sz="2800" dirty="0"/>
          </a:p>
          <a:p>
            <a:r>
              <a:rPr lang="ru-RU" sz="2800" b="1" dirty="0" err="1"/>
              <a:t>Вучні</a:t>
            </a:r>
            <a:r>
              <a:rPr lang="ru-RU" sz="2800" b="1" dirty="0"/>
              <a:t> </a:t>
            </a:r>
            <a:r>
              <a:rPr lang="ru-RU" sz="2800" b="1" dirty="0" err="1"/>
              <a:t>павінны</a:t>
            </a:r>
            <a:r>
              <a:rPr lang="ru-RU" sz="2800" b="1" dirty="0"/>
              <a:t> </a:t>
            </a:r>
            <a:r>
              <a:rPr lang="ru-RU" sz="2800" b="1" dirty="0" err="1"/>
              <a:t>ўмець</a:t>
            </a:r>
            <a:r>
              <a:rPr lang="ru-RU" sz="2800" b="1" dirty="0"/>
              <a:t>:</a:t>
            </a:r>
          </a:p>
          <a:p>
            <a:r>
              <a:rPr lang="ru-RU" sz="2800" dirty="0" smtClean="0"/>
              <a:t>- </a:t>
            </a:r>
            <a:r>
              <a:rPr lang="ru-RU" sz="2800" dirty="0" err="1" smtClean="0"/>
              <a:t>састаўляць</a:t>
            </a:r>
            <a:r>
              <a:rPr lang="ru-RU" sz="2800" dirty="0" smtClean="0"/>
              <a:t> </a:t>
            </a:r>
            <a:r>
              <a:rPr lang="ru-RU" sz="2800" dirty="0" err="1" smtClean="0"/>
              <a:t>прасцейшыя</a:t>
            </a:r>
            <a:r>
              <a:rPr lang="ru-RU" sz="2800" dirty="0" smtClean="0"/>
              <a:t> </a:t>
            </a:r>
            <a:r>
              <a:rPr lang="ru-RU" sz="2800" dirty="0" err="1" smtClean="0"/>
              <a:t>праграмы</a:t>
            </a:r>
            <a:r>
              <a:rPr lang="ru-RU" sz="2800" dirty="0" smtClean="0"/>
              <a:t> з </a:t>
            </a:r>
            <a:r>
              <a:rPr lang="ru-RU" sz="2800" dirty="0" err="1" smtClean="0"/>
              <a:t>выкарыстаннем</a:t>
            </a:r>
            <a:r>
              <a:rPr lang="ru-RU" sz="2800" dirty="0" smtClean="0"/>
              <a:t> </a:t>
            </a:r>
            <a:r>
              <a:rPr lang="ru-RU" sz="2800" dirty="0" err="1" smtClean="0"/>
              <a:t>арыфметычных</a:t>
            </a:r>
            <a:r>
              <a:rPr lang="ru-RU" sz="2800" dirty="0" smtClean="0"/>
              <a:t> </a:t>
            </a:r>
            <a:r>
              <a:rPr lang="ru-RU" sz="2800" dirty="0" err="1" smtClean="0"/>
              <a:t>аперацый</a:t>
            </a:r>
            <a:r>
              <a:rPr lang="ru-RU" sz="2800" dirty="0" smtClean="0"/>
              <a:t> і стандартных </a:t>
            </a:r>
            <a:r>
              <a:rPr lang="ru-RU" sz="2800" dirty="0" err="1" smtClean="0"/>
              <a:t>функцый</a:t>
            </a:r>
            <a:r>
              <a:rPr lang="en-US" sz="2800" dirty="0" smtClean="0"/>
              <a:t>.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0345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85" name="Group 53"/>
          <p:cNvGraphicFramePr>
            <a:graphicFrameLocks noGrp="1"/>
          </p:cNvGraphicFramePr>
          <p:nvPr/>
        </p:nvGraphicFramePr>
        <p:xfrm>
          <a:off x="250825" y="260350"/>
          <a:ext cx="8713788" cy="6207139"/>
        </p:xfrm>
        <a:graphic>
          <a:graphicData uri="http://schemas.openxmlformats.org/drawingml/2006/table">
            <a:tbl>
              <a:tblPr/>
              <a:tblGrid>
                <a:gridCol w="1512888"/>
                <a:gridCol w="2844800"/>
                <a:gridCol w="2176462"/>
                <a:gridCol w="2179638"/>
              </a:tblGrid>
              <a:tr h="8064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Назва функцыі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Дзеянне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Тып аргумента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Тып рэзультата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6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abs(x)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вылічвае модуль ліку х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любы лікавы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адпавядае аргументу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6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trunc(x)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вылічвае цэлую частку ліку х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real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integer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75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round(x)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акругляе лік х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real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integer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78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frac(x)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вылічвае дробавую частку ліку х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real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real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sgr(x)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вылічвае квадрат ліку х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любы лікавы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адпавядае аргументу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4" name="Group 98"/>
          <p:cNvGraphicFramePr>
            <a:graphicFrameLocks noGrp="1"/>
          </p:cNvGraphicFramePr>
          <p:nvPr/>
        </p:nvGraphicFramePr>
        <p:xfrm>
          <a:off x="250825" y="476250"/>
          <a:ext cx="8280400" cy="6300800"/>
        </p:xfrm>
        <a:graphic>
          <a:graphicData uri="http://schemas.openxmlformats.org/drawingml/2006/table">
            <a:tbl>
              <a:tblPr/>
              <a:tblGrid>
                <a:gridCol w="2736850"/>
                <a:gridCol w="5543550"/>
              </a:tblGrid>
              <a:tr h="646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trunc</a:t>
                      </a:r>
                      <a:r>
                        <a:rPr kumimoji="0" lang="en-US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(5.7)=5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trunc(10.8)=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4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round(5.7)=6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round(23.7)=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60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frac</a:t>
                      </a:r>
                      <a:r>
                        <a:rPr kumimoji="0" lang="en-US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(5.7)=7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frac(4.57)=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trunc(-3.9)=-3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trunc(-45.78)=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74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round(-3.9)=-4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round(-5.2)=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abs(7)=7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abs(-5)=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7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sgr(7)=49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sgr(-4)=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4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abs(-7)=7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abs(10)=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0793274-A1C6-442C-8D6B-02E57F71227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 smtClean="0"/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189038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b="1" dirty="0" err="1" smtClean="0">
                <a:solidFill>
                  <a:schemeClr val="tx1">
                    <a:lumMod val="75000"/>
                  </a:schemeClr>
                </a:solidFill>
              </a:rPr>
              <a:t>Парадак</a:t>
            </a:r>
            <a:r>
              <a:rPr lang="ru-RU" altLang="ru-RU" sz="3200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3200" b="1" dirty="0" err="1" smtClean="0">
                <a:solidFill>
                  <a:schemeClr val="tx1">
                    <a:lumMod val="75000"/>
                  </a:schemeClr>
                </a:solidFill>
              </a:rPr>
              <a:t>састаўлення</a:t>
            </a:r>
            <a:r>
              <a:rPr lang="ru-RU" altLang="ru-RU" sz="3200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3200" b="1" dirty="0" err="1" smtClean="0">
                <a:solidFill>
                  <a:schemeClr val="tx1">
                    <a:lumMod val="75000"/>
                  </a:schemeClr>
                </a:solidFill>
              </a:rPr>
              <a:t>праграмы</a:t>
            </a:r>
            <a:r>
              <a:rPr lang="ru-RU" altLang="ru-RU" sz="3200" b="1" dirty="0" smtClean="0">
                <a:solidFill>
                  <a:schemeClr val="tx1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7702550" cy="395922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altLang="ru-RU" u="sng" dirty="0" smtClean="0">
                <a:solidFill>
                  <a:srgbClr val="000099"/>
                </a:solidFill>
              </a:rPr>
              <a:t>Задача.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Памеры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каробкі</a:t>
            </a:r>
            <a:r>
              <a:rPr lang="ru-RU" altLang="ru-RU" dirty="0" smtClean="0"/>
              <a:t>: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dirty="0" err="1" smtClean="0"/>
              <a:t>вышыня</a:t>
            </a:r>
            <a:r>
              <a:rPr lang="ru-RU" altLang="ru-RU" dirty="0" smtClean="0"/>
              <a:t> - 12,41 см,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dirty="0" err="1" smtClean="0"/>
              <a:t>шырыня</a:t>
            </a:r>
            <a:r>
              <a:rPr lang="ru-RU" altLang="ru-RU" dirty="0" smtClean="0"/>
              <a:t> - 5 см,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dirty="0" err="1" smtClean="0"/>
              <a:t>даўжыня</a:t>
            </a:r>
            <a:r>
              <a:rPr lang="ru-RU" altLang="ru-RU" dirty="0" smtClean="0"/>
              <a:t>- 8 см.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dirty="0" err="1" smtClean="0"/>
              <a:t>Вылічыць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плошчу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асновы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каробкі</a:t>
            </a:r>
            <a:r>
              <a:rPr lang="ru-RU" altLang="ru-RU" dirty="0" smtClean="0"/>
              <a:t> і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dirty="0" smtClean="0"/>
              <a:t> </a:t>
            </a:r>
            <a:r>
              <a:rPr lang="ru-RU" altLang="ru-RU" dirty="0" err="1" smtClean="0"/>
              <a:t>яе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аб’ём</a:t>
            </a:r>
            <a:r>
              <a:rPr lang="ru-RU" alt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1019175" y="765175"/>
            <a:ext cx="5759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tx1">
                    <a:lumMod val="75000"/>
                  </a:schemeClr>
                </a:solidFill>
              </a:rPr>
              <a:t>2.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Даць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імёны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зменным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altLang="ru-RU" sz="2400" b="1" u="sng" dirty="0">
              <a:solidFill>
                <a:schemeClr val="tx1">
                  <a:lumMod val="75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be-BY" altLang="ru-RU" sz="2400" dirty="0">
                <a:solidFill>
                  <a:schemeClr val="tx2"/>
                </a:solidFill>
              </a:rPr>
              <a:t>а</a:t>
            </a:r>
            <a:r>
              <a:rPr lang="en-US" altLang="ru-RU" sz="2400" dirty="0">
                <a:solidFill>
                  <a:schemeClr val="tx2"/>
                </a:solidFill>
              </a:rPr>
              <a:t> </a:t>
            </a:r>
            <a:r>
              <a:rPr lang="ru-RU" altLang="ru-RU" sz="2400" dirty="0">
                <a:solidFill>
                  <a:schemeClr val="tx2"/>
                </a:solidFill>
              </a:rPr>
              <a:t> </a:t>
            </a:r>
            <a:r>
              <a:rPr lang="en-US" altLang="ru-RU" sz="2400" dirty="0">
                <a:solidFill>
                  <a:schemeClr val="tx2"/>
                </a:solidFill>
              </a:rPr>
              <a:t>– </a:t>
            </a:r>
            <a:r>
              <a:rPr lang="ru-RU" altLang="ru-RU" sz="2400" dirty="0">
                <a:solidFill>
                  <a:schemeClr val="tx2"/>
                </a:solidFill>
              </a:rPr>
              <a:t> </a:t>
            </a:r>
            <a:r>
              <a:rPr lang="ru-RU" altLang="ru-RU" sz="2400" dirty="0" err="1"/>
              <a:t>шырыня</a:t>
            </a:r>
            <a:endParaRPr lang="ru-RU" altLang="ru-RU" sz="2400" dirty="0"/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ru-RU" sz="2400" dirty="0">
                <a:solidFill>
                  <a:schemeClr val="tx2"/>
                </a:solidFill>
              </a:rPr>
              <a:t>b</a:t>
            </a:r>
            <a:r>
              <a:rPr lang="ru-RU" altLang="ru-RU" sz="2400" dirty="0">
                <a:solidFill>
                  <a:schemeClr val="tx2"/>
                </a:solidFill>
              </a:rPr>
              <a:t>  –  </a:t>
            </a:r>
            <a:r>
              <a:rPr lang="be-BY" altLang="ru-RU" sz="2400" dirty="0">
                <a:solidFill>
                  <a:schemeClr val="tx2"/>
                </a:solidFill>
              </a:rPr>
              <a:t>даўжыня</a:t>
            </a:r>
            <a:endParaRPr lang="ru-RU" altLang="ru-RU" sz="2400" dirty="0"/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ru-RU" sz="2400" dirty="0">
                <a:solidFill>
                  <a:schemeClr val="tx2"/>
                </a:solidFill>
              </a:rPr>
              <a:t>h</a:t>
            </a:r>
            <a:r>
              <a:rPr lang="ru-RU" altLang="ru-RU" sz="2400" dirty="0">
                <a:solidFill>
                  <a:schemeClr val="tx2"/>
                </a:solidFill>
              </a:rPr>
              <a:t>  –  </a:t>
            </a:r>
            <a:r>
              <a:rPr lang="ru-RU" altLang="ru-RU" sz="2400" dirty="0" err="1"/>
              <a:t>вышыня</a:t>
            </a:r>
            <a:endParaRPr lang="ru-RU" altLang="ru-RU" sz="2400" dirty="0"/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ru-RU" sz="2400" dirty="0">
                <a:solidFill>
                  <a:schemeClr val="tx2"/>
                </a:solidFill>
              </a:rPr>
              <a:t>S</a:t>
            </a:r>
            <a:r>
              <a:rPr lang="ru-RU" altLang="ru-RU" sz="2400" dirty="0">
                <a:solidFill>
                  <a:schemeClr val="tx2"/>
                </a:solidFill>
              </a:rPr>
              <a:t>  –  </a:t>
            </a:r>
            <a:r>
              <a:rPr lang="ru-RU" altLang="ru-RU" sz="2400" dirty="0" err="1"/>
              <a:t>плошча</a:t>
            </a:r>
            <a:endParaRPr lang="ru-RU" altLang="ru-RU" sz="2400" dirty="0"/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ru-RU" sz="2400" dirty="0">
                <a:solidFill>
                  <a:schemeClr val="tx2"/>
                </a:solidFill>
              </a:rPr>
              <a:t>V</a:t>
            </a:r>
            <a:r>
              <a:rPr lang="ru-RU" altLang="ru-RU" sz="2400" dirty="0">
                <a:solidFill>
                  <a:schemeClr val="tx2"/>
                </a:solidFill>
              </a:rPr>
              <a:t>  -  </a:t>
            </a:r>
            <a:r>
              <a:rPr lang="ru-RU" altLang="ru-RU" sz="2400" dirty="0" err="1">
                <a:solidFill>
                  <a:schemeClr val="tx2"/>
                </a:solidFill>
              </a:rPr>
              <a:t>аб’ём</a:t>
            </a:r>
            <a:endParaRPr lang="ru-RU" altLang="ru-RU" sz="2400" dirty="0"/>
          </a:p>
        </p:txBody>
      </p:sp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971550" y="3141663"/>
            <a:ext cx="6624638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tx1">
                    <a:lumMod val="75000"/>
                  </a:schemeClr>
                </a:solidFill>
              </a:rPr>
              <a:t>3. </a:t>
            </a:r>
            <a:r>
              <a:rPr lang="ru-RU" altLang="ru-RU" sz="2400" b="1" dirty="0" err="1">
                <a:solidFill>
                  <a:schemeClr val="tx1">
                    <a:lumMod val="75000"/>
                  </a:schemeClr>
                </a:solidFill>
              </a:rPr>
              <a:t>Вызначыць</a:t>
            </a:r>
            <a:r>
              <a:rPr lang="ru-RU" altLang="ru-RU" sz="24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тып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зменных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.</a:t>
            </a:r>
            <a:endParaRPr lang="en-US" altLang="ru-RU" sz="2400" b="1" u="sng" dirty="0">
              <a:solidFill>
                <a:schemeClr val="tx1">
                  <a:lumMod val="7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altLang="ru-RU" sz="2400" b="1" u="sng" dirty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2400" dirty="0"/>
              <a:t>Так як </a:t>
            </a:r>
            <a:r>
              <a:rPr lang="ru-RU" altLang="ru-RU" sz="2400" dirty="0" err="1"/>
              <a:t>шырыня</a:t>
            </a:r>
            <a:r>
              <a:rPr lang="ru-RU" altLang="ru-RU" sz="2400" dirty="0"/>
              <a:t>  і </a:t>
            </a:r>
            <a:r>
              <a:rPr lang="ru-RU" altLang="ru-RU" sz="2400" dirty="0" err="1"/>
              <a:t>даўжыня</a:t>
            </a:r>
            <a:r>
              <a:rPr lang="ru-RU" altLang="ru-RU" sz="2400" dirty="0"/>
              <a:t> – </a:t>
            </a:r>
            <a:r>
              <a:rPr lang="ru-RU" altLang="ru-RU" sz="2400" u="sng" dirty="0" err="1"/>
              <a:t>цэлыя</a:t>
            </a:r>
            <a:r>
              <a:rPr lang="ru-RU" altLang="ru-RU" sz="2400" u="sng" dirty="0"/>
              <a:t> </a:t>
            </a:r>
            <a:r>
              <a:rPr lang="ru-RU" altLang="ru-RU" sz="2400" u="sng" dirty="0" err="1"/>
              <a:t>лікі</a:t>
            </a:r>
            <a:r>
              <a:rPr lang="ru-RU" altLang="ru-RU" sz="2400" dirty="0"/>
              <a:t>, то  </a:t>
            </a:r>
            <a:r>
              <a:rPr lang="ru-RU" altLang="ru-RU" sz="2400" dirty="0" err="1"/>
              <a:t>плошча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будзе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выражацца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цэлым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лікам</a:t>
            </a:r>
            <a:r>
              <a:rPr lang="ru-RU" altLang="ru-RU" sz="2400" dirty="0"/>
              <a:t>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2400" dirty="0" err="1"/>
              <a:t>Аб’ём</a:t>
            </a:r>
            <a:r>
              <a:rPr lang="ru-RU" altLang="ru-RU" sz="2400" dirty="0"/>
              <a:t> і </a:t>
            </a:r>
            <a:r>
              <a:rPr lang="ru-RU" altLang="ru-RU" sz="2400" dirty="0" err="1"/>
              <a:t>вышыня</a:t>
            </a:r>
            <a:r>
              <a:rPr lang="ru-RU" altLang="ru-RU" sz="2400" dirty="0"/>
              <a:t> – </a:t>
            </a:r>
            <a:r>
              <a:rPr lang="ru-RU" altLang="ru-RU" sz="2400" dirty="0" err="1"/>
              <a:t>рэчыўныя</a:t>
            </a:r>
            <a:r>
              <a:rPr lang="ru-RU" altLang="ru-RU" sz="2400" dirty="0"/>
              <a:t> 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2400" dirty="0">
                <a:solidFill>
                  <a:srgbClr val="000099"/>
                </a:solidFill>
              </a:rPr>
              <a:t>         </a:t>
            </a:r>
            <a:r>
              <a:rPr lang="en-US" altLang="ru-RU" sz="2400" dirty="0" err="1">
                <a:solidFill>
                  <a:srgbClr val="000099"/>
                </a:solidFill>
              </a:rPr>
              <a:t>var</a:t>
            </a:r>
            <a:r>
              <a:rPr lang="ru-RU" altLang="ru-RU" sz="2400" dirty="0">
                <a:solidFill>
                  <a:srgbClr val="D60093"/>
                </a:solidFill>
              </a:rPr>
              <a:t> </a:t>
            </a:r>
            <a:r>
              <a:rPr lang="en-US" altLang="ru-RU" sz="2400" dirty="0">
                <a:solidFill>
                  <a:srgbClr val="D60093"/>
                </a:solidFill>
              </a:rPr>
              <a:t>  a, b, S</a:t>
            </a:r>
            <a:r>
              <a:rPr lang="ru-RU" altLang="ru-RU" sz="2400" dirty="0">
                <a:solidFill>
                  <a:srgbClr val="D60093"/>
                </a:solidFill>
              </a:rPr>
              <a:t>: </a:t>
            </a:r>
            <a:r>
              <a:rPr lang="en-US" altLang="ru-RU" sz="2400" dirty="0">
                <a:solidFill>
                  <a:srgbClr val="D60093"/>
                </a:solidFill>
              </a:rPr>
              <a:t>integer;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2400" dirty="0">
                <a:solidFill>
                  <a:srgbClr val="D60093"/>
                </a:solidFill>
              </a:rPr>
              <a:t>                  h,  V : Real;</a:t>
            </a:r>
            <a:endParaRPr lang="ru-RU" altLang="ru-RU" sz="2400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1116013" y="260350"/>
            <a:ext cx="6624637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800" b="1" dirty="0">
                <a:solidFill>
                  <a:schemeClr val="tx1">
                    <a:lumMod val="75000"/>
                  </a:schemeClr>
                </a:solidFill>
              </a:rPr>
              <a:t>4</a:t>
            </a:r>
            <a:r>
              <a:rPr lang="ru-RU" altLang="ru-RU" sz="2800" b="1" dirty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ru-RU" altLang="ru-RU" sz="2800" b="1" u="sng" dirty="0" err="1">
                <a:solidFill>
                  <a:schemeClr val="tx1">
                    <a:lumMod val="75000"/>
                  </a:schemeClr>
                </a:solidFill>
              </a:rPr>
              <a:t>Задаць</a:t>
            </a:r>
            <a:r>
              <a:rPr lang="ru-RU" altLang="ru-RU" sz="2800" b="1" u="sng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800" b="1" u="sng" dirty="0" err="1">
                <a:solidFill>
                  <a:schemeClr val="tx1">
                    <a:lumMod val="75000"/>
                  </a:schemeClr>
                </a:solidFill>
              </a:rPr>
              <a:t>зыходныя</a:t>
            </a:r>
            <a:r>
              <a:rPr lang="ru-RU" altLang="ru-RU" sz="2800" b="1" u="sng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800" b="1" u="sng" dirty="0" err="1">
                <a:solidFill>
                  <a:schemeClr val="tx1">
                    <a:lumMod val="75000"/>
                  </a:schemeClr>
                </a:solidFill>
              </a:rPr>
              <a:t>даныя</a:t>
            </a:r>
            <a:r>
              <a:rPr lang="ru-RU" altLang="ru-RU" sz="2800" b="1" u="sng" dirty="0">
                <a:solidFill>
                  <a:schemeClr val="tx1">
                    <a:lumMod val="75000"/>
                  </a:schemeClr>
                </a:solidFill>
              </a:rPr>
              <a:t> задачи.</a:t>
            </a:r>
            <a:br>
              <a:rPr lang="ru-RU" altLang="ru-RU" sz="2800" b="1" u="sng" dirty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altLang="ru-RU" sz="2400" b="1" dirty="0">
                <a:solidFill>
                  <a:srgbClr val="000099"/>
                </a:solidFill>
              </a:rPr>
              <a:t>begin</a:t>
            </a:r>
            <a:r>
              <a:rPr lang="ru-RU" altLang="ru-RU" sz="2400" b="1" dirty="0">
                <a:solidFill>
                  <a:srgbClr val="000099"/>
                </a:solidFill>
              </a:rPr>
              <a:t/>
            </a:r>
            <a:br>
              <a:rPr lang="ru-RU" altLang="ru-RU" sz="2400" b="1" dirty="0">
                <a:solidFill>
                  <a:srgbClr val="000099"/>
                </a:solidFill>
              </a:rPr>
            </a:br>
            <a:r>
              <a:rPr lang="en-US" altLang="ru-RU" sz="2400" b="1" dirty="0">
                <a:solidFill>
                  <a:srgbClr val="000099"/>
                </a:solidFill>
              </a:rPr>
              <a:t>b</a:t>
            </a:r>
            <a:r>
              <a:rPr lang="ru-RU" altLang="ru-RU" sz="2400" b="1" dirty="0">
                <a:solidFill>
                  <a:srgbClr val="000099"/>
                </a:solidFill>
              </a:rPr>
              <a:t>:=8;   </a:t>
            </a:r>
            <a:r>
              <a:rPr lang="en-US" altLang="ru-RU" sz="2400" b="1" dirty="0">
                <a:solidFill>
                  <a:srgbClr val="000099"/>
                </a:solidFill>
              </a:rPr>
              <a:t> a</a:t>
            </a:r>
            <a:r>
              <a:rPr lang="ru-RU" altLang="ru-RU" sz="2400" b="1" dirty="0">
                <a:solidFill>
                  <a:srgbClr val="000099"/>
                </a:solidFill>
              </a:rPr>
              <a:t>:=5;   </a:t>
            </a:r>
            <a:r>
              <a:rPr lang="en-US" altLang="ru-RU" sz="2400" b="1" dirty="0">
                <a:solidFill>
                  <a:srgbClr val="000099"/>
                </a:solidFill>
              </a:rPr>
              <a:t> h</a:t>
            </a:r>
            <a:r>
              <a:rPr lang="ru-RU" altLang="ru-RU" sz="2400" b="1" dirty="0">
                <a:solidFill>
                  <a:srgbClr val="000099"/>
                </a:solidFill>
              </a:rPr>
              <a:t>:=12.41;</a:t>
            </a:r>
            <a:endParaRPr lang="ru-RU" altLang="ru-RU" sz="2400" b="1" dirty="0"/>
          </a:p>
        </p:txBody>
      </p:sp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1136650" y="2492375"/>
            <a:ext cx="696436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2400" b="1" dirty="0">
                <a:solidFill>
                  <a:schemeClr val="tx1">
                    <a:lumMod val="75000"/>
                  </a:schemeClr>
                </a:solidFill>
              </a:rPr>
              <a:t>5</a:t>
            </a:r>
            <a:r>
              <a:rPr lang="ru-RU" altLang="ru-RU" sz="2400" b="1" dirty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Д</a:t>
            </a:r>
            <a:r>
              <a:rPr lang="be-BY" altLang="ru-RU" sz="2400" b="1" u="sng" dirty="0">
                <a:solidFill>
                  <a:schemeClr val="tx1">
                    <a:lumMod val="75000"/>
                  </a:schemeClr>
                </a:solidFill>
              </a:rPr>
              <a:t>з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еянні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 з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зыходнымі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данымі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 для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атрымання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рэзультата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.</a:t>
            </a:r>
            <a:endParaRPr lang="en-US" altLang="ru-RU" sz="2400" b="1" u="sng" dirty="0">
              <a:solidFill>
                <a:schemeClr val="tx1">
                  <a:lumMod val="7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altLang="ru-RU" sz="2400" b="1" u="sng" dirty="0">
              <a:solidFill>
                <a:srgbClr val="FF00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        </a:t>
            </a:r>
            <a:r>
              <a:rPr lang="en-US" altLang="ru-RU" sz="2400" b="1" dirty="0">
                <a:solidFill>
                  <a:srgbClr val="000099"/>
                </a:solidFill>
              </a:rPr>
              <a:t>S := a*b;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0099"/>
                </a:solidFill>
              </a:rPr>
              <a:t>        </a:t>
            </a:r>
            <a:r>
              <a:rPr lang="en-US" altLang="ru-RU" sz="2400" b="1" dirty="0">
                <a:solidFill>
                  <a:srgbClr val="000099"/>
                </a:solidFill>
              </a:rPr>
              <a:t>V := S* h;</a:t>
            </a:r>
            <a:endParaRPr lang="ru-RU" altLang="ru-RU" sz="2400" b="1" dirty="0">
              <a:solidFill>
                <a:srgbClr val="000099"/>
              </a:solidFill>
            </a:endParaRPr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1136650" y="4594225"/>
            <a:ext cx="710723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tx1">
                    <a:lumMod val="75000"/>
                  </a:schemeClr>
                </a:solidFill>
              </a:rPr>
              <a:t>6.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Вывесці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  </a:t>
            </a:r>
            <a:r>
              <a:rPr lang="ru-RU" altLang="ru-RU" sz="2400" b="1" u="sng" dirty="0" err="1">
                <a:solidFill>
                  <a:schemeClr val="tx1">
                    <a:lumMod val="75000"/>
                  </a:schemeClr>
                </a:solidFill>
              </a:rPr>
              <a:t>рэзультат</a:t>
            </a:r>
            <a:r>
              <a:rPr lang="ru-RU" altLang="ru-RU" sz="2400" b="1" u="sng" dirty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3366FF"/>
                </a:solidFill>
              </a:rPr>
              <a:t>             </a:t>
            </a:r>
            <a:endParaRPr lang="en-US" altLang="ru-RU" sz="2400" dirty="0">
              <a:solidFill>
                <a:srgbClr val="3366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 err="1">
                <a:solidFill>
                  <a:srgbClr val="000099"/>
                </a:solidFill>
              </a:rPr>
              <a:t>Writeln</a:t>
            </a:r>
            <a:r>
              <a:rPr lang="en-US" altLang="ru-RU" sz="2400" b="1" dirty="0">
                <a:solidFill>
                  <a:srgbClr val="000099"/>
                </a:solidFill>
              </a:rPr>
              <a:t> (S ,'    ', V  :10:3)</a:t>
            </a:r>
            <a:r>
              <a:rPr lang="be-BY" altLang="ru-RU" sz="2400" b="1" dirty="0">
                <a:solidFill>
                  <a:srgbClr val="000099"/>
                </a:solidFill>
              </a:rPr>
              <a:t>;</a:t>
            </a:r>
            <a:endParaRPr lang="ru-RU" altLang="ru-RU" sz="2400" b="1" dirty="0">
              <a:solidFill>
                <a:srgbClr val="000099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0099"/>
                </a:solidFill>
              </a:rPr>
              <a:t>          </a:t>
            </a:r>
            <a:endParaRPr lang="en-US" altLang="ru-RU" sz="2400" b="1" dirty="0">
              <a:solidFill>
                <a:srgbClr val="000099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>
                <a:solidFill>
                  <a:srgbClr val="000099"/>
                </a:solidFill>
              </a:rPr>
              <a:t>end</a:t>
            </a:r>
            <a:r>
              <a:rPr lang="ru-RU" altLang="ru-RU" sz="2400" b="1" dirty="0">
                <a:solidFill>
                  <a:srgbClr val="000099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1423988" y="1227138"/>
            <a:ext cx="45720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1800" dirty="0">
                <a:solidFill>
                  <a:srgbClr val="000099"/>
                </a:solidFill>
              </a:rPr>
              <a:t> </a:t>
            </a:r>
            <a:r>
              <a:rPr lang="en-US" altLang="ru-RU" sz="2400" b="1" dirty="0" err="1">
                <a:solidFill>
                  <a:srgbClr val="000099"/>
                </a:solidFill>
              </a:rPr>
              <a:t>var</a:t>
            </a:r>
            <a:r>
              <a:rPr lang="ru-RU" altLang="ru-RU" sz="2400" b="1" dirty="0">
                <a:solidFill>
                  <a:srgbClr val="D60093"/>
                </a:solidFill>
              </a:rPr>
              <a:t> </a:t>
            </a:r>
            <a:r>
              <a:rPr lang="en-US" altLang="ru-RU" sz="2400" b="1" dirty="0">
                <a:solidFill>
                  <a:srgbClr val="D60093"/>
                </a:solidFill>
              </a:rPr>
              <a:t>  </a:t>
            </a:r>
            <a:r>
              <a:rPr lang="en-US" altLang="ru-RU" sz="2400" b="1" dirty="0">
                <a:solidFill>
                  <a:srgbClr val="6666FF"/>
                </a:solidFill>
              </a:rPr>
              <a:t>a, b, S</a:t>
            </a:r>
            <a:r>
              <a:rPr lang="ru-RU" altLang="ru-RU" sz="2400" b="1" dirty="0">
                <a:solidFill>
                  <a:srgbClr val="6666FF"/>
                </a:solidFill>
              </a:rPr>
              <a:t>: </a:t>
            </a:r>
            <a:r>
              <a:rPr lang="en-US" altLang="ru-RU" sz="2400" b="1" dirty="0">
                <a:solidFill>
                  <a:srgbClr val="6666FF"/>
                </a:solidFill>
              </a:rPr>
              <a:t>integer;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2400" b="1" dirty="0">
                <a:solidFill>
                  <a:srgbClr val="6666FF"/>
                </a:solidFill>
              </a:rPr>
              <a:t>         h,  V : real;</a:t>
            </a:r>
            <a:endParaRPr lang="ru-RU" altLang="ru-RU" sz="2400" b="1" dirty="0">
              <a:solidFill>
                <a:srgbClr val="6666FF"/>
              </a:solidFill>
            </a:endParaRPr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1443038" y="2209800"/>
            <a:ext cx="4572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/>
              <a:t>begin</a:t>
            </a:r>
            <a:br>
              <a:rPr lang="en-US" altLang="ru-RU" sz="2400" b="1"/>
            </a:br>
            <a:r>
              <a:rPr lang="en-US" altLang="ru-RU" sz="2400" b="1"/>
              <a:t>b:=8;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/>
              <a:t>a:=5;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/>
              <a:t>h:=12.41;</a:t>
            </a:r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1346200" y="4076700"/>
            <a:ext cx="457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ru-RU" sz="1800"/>
              <a:t> </a:t>
            </a:r>
            <a:r>
              <a:rPr lang="pt-BR" altLang="ru-RU" sz="2400" b="1"/>
              <a:t>S := a*b;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ru-RU" sz="2400" b="1"/>
              <a:t> V := S* h;</a:t>
            </a:r>
            <a:endParaRPr lang="ru-RU" altLang="ru-RU" sz="2400" b="1"/>
          </a:p>
        </p:txBody>
      </p:sp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1300163" y="5300663"/>
            <a:ext cx="65674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/>
              <a:t> Writeln (S ,'    ', V  :10:3);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/>
              <a:t> end.</a:t>
            </a: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1443038" y="476250"/>
            <a:ext cx="2706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/>
              <a:t>Program pr_1;</a:t>
            </a:r>
            <a:endParaRPr lang="ru-RU" altLang="ru-RU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4C039DD-BD1E-4C8B-8858-76E034E2B9F8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 smtClean="0"/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ru-RU" b="1" dirty="0" err="1" smtClean="0">
                <a:solidFill>
                  <a:schemeClr val="tx1">
                    <a:lumMod val="75000"/>
                  </a:schemeClr>
                </a:solidFill>
              </a:rPr>
              <a:t>Writeln</a:t>
            </a:r>
            <a:r>
              <a:rPr lang="ru-RU" altLang="ru-RU" b="1" dirty="0" smtClean="0">
                <a:solidFill>
                  <a:schemeClr val="tx1">
                    <a:lumMod val="75000"/>
                  </a:schemeClr>
                </a:solidFill>
              </a:rPr>
              <a:t> (</a:t>
            </a:r>
            <a:r>
              <a:rPr lang="en-US" altLang="ru-RU" b="1" dirty="0" smtClean="0">
                <a:solidFill>
                  <a:schemeClr val="tx1">
                    <a:lumMod val="75000"/>
                  </a:schemeClr>
                </a:solidFill>
              </a:rPr>
              <a:t>y</a:t>
            </a:r>
            <a:r>
              <a:rPr lang="ru-RU" altLang="ru-RU" b="1" dirty="0" smtClean="0">
                <a:solidFill>
                  <a:schemeClr val="tx1">
                    <a:lumMod val="75000"/>
                  </a:schemeClr>
                </a:solidFill>
              </a:rPr>
              <a:t> : 8 : 3)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28800"/>
            <a:ext cx="8964612" cy="46243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ru-RU" dirty="0" smtClean="0"/>
          </a:p>
          <a:p>
            <a:pPr eaLnBrk="1" hangingPunct="1">
              <a:lnSpc>
                <a:spcPct val="90000"/>
              </a:lnSpc>
            </a:pPr>
            <a:r>
              <a:rPr lang="be-BY" altLang="ru-RU" dirty="0" smtClean="0"/>
              <a:t>За</a:t>
            </a:r>
            <a:r>
              <a:rPr lang="ru-RU" altLang="ru-RU" dirty="0" smtClean="0"/>
              <a:t>мест 8 і 3 у </a:t>
            </a:r>
            <a:r>
              <a:rPr lang="ru-RU" altLang="ru-RU" dirty="0" err="1" smtClean="0"/>
              <a:t>аператары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можна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пісаць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любыя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лікі</a:t>
            </a:r>
            <a:r>
              <a:rPr lang="ru-RU" altLang="ru-RU" dirty="0" smtClean="0"/>
              <a:t>, </a:t>
            </a:r>
            <a:r>
              <a:rPr lang="ru-RU" altLang="ru-RU" dirty="0" err="1" smtClean="0"/>
              <a:t>якія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маюць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сэнс</a:t>
            </a:r>
            <a:r>
              <a:rPr lang="ru-RU" altLang="ru-RU" dirty="0" smtClean="0"/>
              <a:t>.</a:t>
            </a:r>
            <a:endParaRPr lang="en-US" altLang="ru-RU" dirty="0" smtClean="0"/>
          </a:p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ru-RU" sz="2800" b="1" dirty="0" err="1" smtClean="0">
                <a:solidFill>
                  <a:schemeClr val="tx1">
                    <a:lumMod val="75000"/>
                  </a:schemeClr>
                </a:solidFill>
              </a:rPr>
              <a:t>WriteLn</a:t>
            </a:r>
            <a:r>
              <a:rPr lang="ru-RU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 (</a:t>
            </a:r>
            <a:r>
              <a:rPr lang="en-US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y</a:t>
            </a:r>
            <a:r>
              <a:rPr lang="ru-RU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 : 38 : 3);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b="1" dirty="0" err="1" smtClean="0">
                <a:solidFill>
                  <a:schemeClr val="tx1">
                    <a:lumMod val="75000"/>
                  </a:schemeClr>
                </a:solidFill>
              </a:rPr>
              <a:t>WriteLn</a:t>
            </a:r>
            <a:r>
              <a:rPr lang="ru-RU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 (</a:t>
            </a:r>
            <a:r>
              <a:rPr lang="en-US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y</a:t>
            </a:r>
            <a:r>
              <a:rPr lang="ru-RU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 : 20 : 10);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b="1" dirty="0" err="1" smtClean="0">
                <a:solidFill>
                  <a:schemeClr val="tx1">
                    <a:lumMod val="75000"/>
                  </a:schemeClr>
                </a:solidFill>
              </a:rPr>
              <a:t>WriteLn</a:t>
            </a:r>
            <a:r>
              <a:rPr lang="ru-RU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 (</a:t>
            </a:r>
            <a:r>
              <a:rPr lang="en-US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‘</a:t>
            </a:r>
            <a:r>
              <a:rPr lang="ru-RU" altLang="ru-RU" sz="2800" b="1" dirty="0" err="1" smtClean="0">
                <a:solidFill>
                  <a:schemeClr val="tx1">
                    <a:lumMod val="75000"/>
                  </a:schemeClr>
                </a:solidFill>
              </a:rPr>
              <a:t>Рэзультат</a:t>
            </a:r>
            <a:r>
              <a:rPr lang="ru-RU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sz="2800" b="1" dirty="0" err="1" smtClean="0">
                <a:solidFill>
                  <a:schemeClr val="tx1">
                    <a:lumMod val="75000"/>
                  </a:schemeClr>
                </a:solidFill>
              </a:rPr>
              <a:t>роўны</a:t>
            </a:r>
            <a:r>
              <a:rPr lang="en-US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’,y</a:t>
            </a:r>
            <a:r>
              <a:rPr lang="ru-RU" altLang="ru-RU" sz="2800" b="1" dirty="0" smtClean="0">
                <a:solidFill>
                  <a:schemeClr val="tx1">
                    <a:lumMod val="75000"/>
                  </a:schemeClr>
                </a:solidFill>
              </a:rPr>
              <a:t> : 8 : 3)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251</TotalTime>
  <Words>551</Words>
  <Application>Microsoft Office PowerPoint</Application>
  <PresentationFormat>Экран (4:3)</PresentationFormat>
  <Paragraphs>108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Шары</vt:lpstr>
      <vt:lpstr>Презентация PowerPoint</vt:lpstr>
      <vt:lpstr>Презентация PowerPoint</vt:lpstr>
      <vt:lpstr>Презентация PowerPoint</vt:lpstr>
      <vt:lpstr>Презентация PowerPoint</vt:lpstr>
      <vt:lpstr>Парадак састаўлення праграмы:</vt:lpstr>
      <vt:lpstr>Презентация PowerPoint</vt:lpstr>
      <vt:lpstr>Презентация PowerPoint</vt:lpstr>
      <vt:lpstr>Презентация PowerPoint</vt:lpstr>
      <vt:lpstr>Writeln (y : 8 : 3)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17</cp:revision>
  <dcterms:created xsi:type="dcterms:W3CDTF">2011-01-07T15:44:37Z</dcterms:created>
  <dcterms:modified xsi:type="dcterms:W3CDTF">2015-03-23T17:28:15Z</dcterms:modified>
</cp:coreProperties>
</file>