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7" r:id="rId3"/>
    <p:sldId id="269" r:id="rId4"/>
    <p:sldId id="258" r:id="rId5"/>
    <p:sldId id="259" r:id="rId6"/>
    <p:sldId id="265" r:id="rId7"/>
    <p:sldId id="270" r:id="rId8"/>
    <p:sldId id="271" r:id="rId9"/>
    <p:sldId id="261" r:id="rId10"/>
    <p:sldId id="273" r:id="rId11"/>
    <p:sldId id="266" r:id="rId12"/>
    <p:sldId id="267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736C-A50B-44CB-B073-DF451D2E125D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BDA8-E2C4-4329-A110-BFC14DFA6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5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0FC0-915C-48B5-AB27-C04D8D81C48F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A971-CF0D-4B2C-99C8-249B8FA11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D09A-918F-4122-BCE8-98BA24BDC437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B816-EE80-4923-9104-03259DF6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7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C2D6-AADE-4F01-A71D-A980DCD26C0D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A397-9B56-4C9A-B88A-DECFBFA24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44CD-A4BB-41E4-BEC4-B281F783095E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1F0A-2EC2-4203-A7B9-34D8C356D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9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1D2E-A5AB-4B7C-BF65-100217A17109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02F1-D78B-4037-8149-F38E8495E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7C0F-7384-40D5-9BBE-B0175E6A7EA6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49DE-C788-4AB7-90D2-884E3719E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35B0-B98C-4586-A926-648461042D5C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B52C-B352-49B9-86CE-84A5301E4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9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8D8A-3D0C-4C64-9470-B3323957E319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4709-B9B9-4DB8-BB6F-4D13E093A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8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E5EC-E80F-4415-9665-8087CD868AA8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6E5D-679B-425A-B15F-5CCF85481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EAE9-0DAD-4A48-84CE-0D502F7CB30E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044D-EE9C-48EA-A621-80D8A033B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FEF2B-4421-422D-BC3A-B73C0D869EDA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BA54DB-EC1B-466F-ACAB-278F868CF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71" r:id="rId4"/>
    <p:sldLayoutId id="2147483772" r:id="rId5"/>
    <p:sldLayoutId id="2147483773" r:id="rId6"/>
    <p:sldLayoutId id="2147483768" r:id="rId7"/>
    <p:sldLayoutId id="2147483774" r:id="rId8"/>
    <p:sldLayoutId id="2147483775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67544" y="620688"/>
            <a:ext cx="8208912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8" y="746823"/>
            <a:ext cx="8259422" cy="55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564904"/>
            <a:ext cx="612068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3.1 Электронный образовательный ресурс по учебному предмету «Информатика»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977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12FA"/>
                </a:solidFill>
              </a:rPr>
              <a:t>Конкурс «Компьютер. Образование. Интернет - </a:t>
            </a:r>
            <a:r>
              <a:rPr lang="ru-RU" b="1" dirty="0" smtClean="0">
                <a:solidFill>
                  <a:srgbClr val="3312FA"/>
                </a:solidFill>
              </a:rPr>
              <a:t>2013»</a:t>
            </a:r>
            <a:endParaRPr lang="ru-RU" b="1" dirty="0">
              <a:solidFill>
                <a:srgbClr val="3312FA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512" y="142852"/>
            <a:ext cx="698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2751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СОДЕРЖАНИЕ 4 БЛОКА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0950"/>
            <a:ext cx="8179547" cy="49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91066" y="142852"/>
            <a:ext cx="8169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5 блока</a:t>
            </a:r>
            <a:endParaRPr lang="be-BY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255713"/>
            <a:ext cx="6411913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1066" y="142852"/>
            <a:ext cx="7737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6 БЛОКА</a:t>
            </a:r>
            <a:endParaRPr lang="be-BY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62063"/>
            <a:ext cx="63817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85860"/>
            <a:ext cx="8286808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1. Информатика: учебное пособие для 7 класса  общеобразоват.учреждений с белорус.(рус.) яз.обучения/ Г.А.Заборовский, А.И.Лапо, А.Е.Пупцев. – Минск: Народная асвета, 2009.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Сайты: Министерства образования, Национального института образования, Академии последипломного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3. Соловьёва, Л.Ф. Сетевые технологии:учебник – практикум/ Л.Ф.Соловьёва. – СПб.:БХв, 2004.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4. Панкратова, Л.П. Контроль знаний по информатике: тесты, контрольные задания, экзаменационные вопросы/ Л.П.Панкратова. – СПб. : бхв, 2005..Косінава,А.М.Урокі </a:t>
            </a:r>
            <a:r>
              <a:rPr lang="be-BY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лагапеда /А.М.Косінава.М.,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«ЭКСМО»,2000.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5.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Добудько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Т.в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Информатика. Тестовые задания/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т.в.Добудько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в.и.пугач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а.а.кузнецов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– м.: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бинов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, 2006.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214290"/>
            <a:ext cx="378621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Літаратура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00108"/>
            <a:ext cx="52149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Заключение</a:t>
            </a:r>
            <a:endParaRPr lang="be-BY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285992"/>
            <a:ext cx="7461472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Представленный материал, предназначен для </a:t>
            </a:r>
            <a:r>
              <a:rPr lang="be-BY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работы  на </a:t>
            </a:r>
            <a:r>
              <a:rPr lang="be-BY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уроках информатики.</a:t>
            </a:r>
            <a:endParaRPr lang="be-BY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Достоинством проекта является наличие электронных учебных материалов.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48680"/>
            <a:ext cx="681511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ПрОЕКТ:</a:t>
            </a:r>
            <a:endParaRPr lang="be-BY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ИНФОРМАТИКА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7 классе</a:t>
            </a:r>
            <a:endParaRPr lang="be-BY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3.1</a:t>
            </a: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Электронный образовательный ресурс по учебному предмету «информатика»</a:t>
            </a:r>
            <a:endParaRPr lang="be-BY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Кривицкая Людмила Ивановна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Учитель информатики и математики</a:t>
            </a:r>
            <a:endParaRPr lang="be-BY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Гуо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«гимназия №1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г.п.Кореличи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Гродненская обл</a:t>
            </a:r>
            <a:r>
              <a:rPr lang="be-BY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.,</a:t>
            </a: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Кореличский р-н,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г.п. кореличи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531" y="38637"/>
            <a:ext cx="50928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АКТУАЛЬНОСТЬ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285860"/>
            <a:ext cx="6929486" cy="406265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e-BY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 данного проекта заключаеТСЯ В ТОМ, что прЕДЛОЖЕННЫЕ матЕрИАлы можно использовать в образовательном процессе для формирований знаний, умений и навыков учащихся.</a:t>
            </a:r>
          </a:p>
          <a:p>
            <a:pPr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Методические приёмы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тесты</a:t>
            </a:r>
            <a:r>
              <a:rPr lang="be-BY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презентации,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помогут учителям сформировать устойчивые знания, а также способствую проведению постоянного контроля знаний, умений и навыков учащихся.</a:t>
            </a:r>
          </a:p>
          <a:p>
            <a:pPr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28677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ЦЕЛЬ: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ЭЛЕКТРОННОЕ СОПРОВОЖДЕНИЕ УРОКОВ ИНФОРМАТИКИ В 7 КЛАССЕ</a:t>
            </a:r>
            <a:endParaRPr lang="be-BY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71546"/>
            <a:ext cx="757242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ЗадачИ:</a:t>
            </a:r>
            <a:endParaRPr lang="be-BY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 </a:t>
            </a: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Совершенствование методики преподавания информатики;</a:t>
            </a:r>
            <a:endParaRPr lang="be-BY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-организация обучения на уроках информатики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714752"/>
            <a:ext cx="7286676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Предназначен учителям информатики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14995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Программное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обеспечение</a:t>
            </a:r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</a:t>
            </a:r>
            <a:endParaRPr lang="be-BY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-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Microsoft Power Point</a:t>
            </a: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-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Autoplay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media studio</a:t>
            </a:r>
            <a:endParaRPr lang="be-BY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Оборудование: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персональный компьютер</a:t>
            </a:r>
            <a:r>
              <a:rPr lang="be-BY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, </a:t>
            </a: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мультимедийный проектор</a:t>
            </a:r>
            <a:r>
              <a:rPr lang="be-BY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4338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951590"/>
            <a:ext cx="9217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OC Windows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98/2000sp2/XP</a:t>
            </a:r>
            <a:r>
              <a:rPr lang="be-BY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;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4214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7483" y="91951"/>
            <a:ext cx="545296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СТРУКТУРА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ПРОЕКТА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859" y="4581128"/>
            <a:ext cx="761580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Данный проект состоит из 6 основных блоков:</a:t>
            </a:r>
            <a:endParaRPr lang="be-BY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>
              <a:defRPr/>
            </a:pPr>
            <a:r>
              <a:rPr lang="be-BY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-Урок №1;                    - глава 3;</a:t>
            </a:r>
            <a:endParaRPr lang="be-BY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>
              <a:defRPr/>
            </a:pPr>
            <a:r>
              <a:rPr lang="be-BY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-Глава 1;                      - глава 4;</a:t>
            </a:r>
            <a:endParaRPr lang="be-BY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-Глава 2;                     - глава 5.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288" y="500042"/>
            <a:ext cx="5045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e-BY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 1 блока</a:t>
            </a:r>
            <a:endParaRPr lang="ru-RU" sz="32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23463" y="1107995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endParaRPr lang="be-BY" sz="1400" dirty="0">
              <a:latin typeface="Calibri" pitchFamily="34" charset="0"/>
              <a:ea typeface="Calibri" pitchFamily="34" charset="0"/>
              <a:cs typeface="Fixedsys"/>
            </a:endParaRPr>
          </a:p>
          <a:p>
            <a:pPr algn="just">
              <a:defRPr/>
            </a:pPr>
            <a:endParaRPr lang="be-BY" sz="1400" dirty="0">
              <a:latin typeface="Calibri" pitchFamily="34" charset="0"/>
              <a:ea typeface="Calibri" pitchFamily="34" charset="0"/>
              <a:cs typeface="Fixedsys"/>
            </a:endParaRPr>
          </a:p>
          <a:p>
            <a:pPr algn="just">
              <a:defRPr/>
            </a:pPr>
            <a:endParaRPr lang="be-BY" sz="1400" dirty="0">
              <a:latin typeface="Calibri" pitchFamily="34" charset="0"/>
              <a:ea typeface="Calibri" pitchFamily="34" charset="0"/>
              <a:cs typeface="Fixedsys"/>
            </a:endParaRPr>
          </a:p>
          <a:p>
            <a:pPr algn="just">
              <a:defRPr/>
            </a:pPr>
            <a:endParaRPr lang="be-BY" sz="1400" dirty="0">
              <a:latin typeface="Calibri" pitchFamily="34" charset="0"/>
              <a:ea typeface="Calibri" pitchFamily="34" charset="0"/>
              <a:cs typeface="Fixedsys"/>
            </a:endParaRPr>
          </a:p>
          <a:p>
            <a:pPr algn="just">
              <a:defRPr/>
            </a:pPr>
            <a:endParaRPr lang="be-BY" sz="1400" dirty="0">
              <a:latin typeface="Calibri" pitchFamily="34" charset="0"/>
              <a:ea typeface="Calibri" pitchFamily="34" charset="0"/>
              <a:cs typeface="Fixedsys"/>
            </a:endParaRPr>
          </a:p>
          <a:p>
            <a:pPr algn="just">
              <a:defRPr/>
            </a:pPr>
            <a:endParaRPr lang="be-BY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523768"/>
            <a:ext cx="18473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4703"/>
            <a:ext cx="7787964" cy="526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2579" y="500042"/>
            <a:ext cx="5045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e-BY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 2 блока</a:t>
            </a:r>
            <a:endParaRPr lang="ru-RU" sz="3200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561965"/>
            <a:ext cx="184731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b="1" i="1" u="sng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100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100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100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100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be-BY" sz="1100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824"/>
            <a:ext cx="8373548" cy="564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714356"/>
            <a:ext cx="564360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4211" y="345024"/>
            <a:ext cx="5652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 3 блока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1" y="1251138"/>
            <a:ext cx="8118603" cy="54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478</TotalTime>
  <Words>366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Кривицкая</cp:lastModifiedBy>
  <cp:revision>38</cp:revision>
  <dcterms:created xsi:type="dcterms:W3CDTF">2011-12-11T13:10:28Z</dcterms:created>
  <dcterms:modified xsi:type="dcterms:W3CDTF">2020-02-24T15:43:38Z</dcterms:modified>
</cp:coreProperties>
</file>