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2673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1132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6190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482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9959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304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788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0175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885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6619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9924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 userDrawn="1"/>
        </p:nvSpPr>
        <p:spPr>
          <a:xfrm>
            <a:off x="112109" y="169192"/>
            <a:ext cx="8898340" cy="6557703"/>
          </a:xfrm>
          <a:prstGeom prst="foldedCorner">
            <a:avLst/>
          </a:prstGeom>
          <a:blipFill>
            <a:blip r:embed="rId14"/>
            <a:stretch>
              <a:fillRect/>
            </a:stretch>
          </a:blip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4AC4-C5EA-459F-B314-7F64EF023FC3}" type="datetimeFigureOut">
              <a:rPr lang="ru-RU" smtClean="0"/>
              <a:pPr/>
              <a:t>28.12.2014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42" y="6447945"/>
            <a:ext cx="4581442" cy="4084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559" y="6446584"/>
            <a:ext cx="4581442" cy="4084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2810-EA44-4DEB-9A0E-FBA844348C7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496"/>
            <a:ext cx="4562558" cy="408467"/>
          </a:xfrm>
          <a:prstGeom prst="rect">
            <a:avLst/>
          </a:prstGeom>
        </p:spPr>
      </p:pic>
      <p:pic>
        <p:nvPicPr>
          <p:cNvPr id="20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42" y="365126"/>
            <a:ext cx="1049712" cy="178928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42" y="4160507"/>
            <a:ext cx="1049712" cy="178928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558" y="-3364"/>
            <a:ext cx="4581442" cy="408467"/>
          </a:xfrm>
          <a:prstGeom prst="rect">
            <a:avLst/>
          </a:prstGeom>
        </p:spPr>
      </p:pic>
      <p:pic>
        <p:nvPicPr>
          <p:cNvPr id="23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 rotWithShape="1">
          <a:blip r:embed="rId1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15059"/>
            <a:ext cx="953127" cy="1140278"/>
          </a:xfrm>
          <a:prstGeom prst="rect">
            <a:avLst/>
          </a:prstGeom>
          <a:noFill/>
        </p:spPr>
      </p:pic>
      <p:pic>
        <p:nvPicPr>
          <p:cNvPr id="22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4" y="2909911"/>
            <a:ext cx="1049712" cy="1789282"/>
          </a:xfrm>
          <a:prstGeom prst="rect">
            <a:avLst/>
          </a:prstGeom>
          <a:noFill/>
        </p:spPr>
      </p:pic>
      <p:pic>
        <p:nvPicPr>
          <p:cNvPr id="21" name="Picture 2" descr="http://img-fotki.yandex.ru/get/6439/39663434.334/0_84d35_c3ca85a6_M.jpg"/>
          <p:cNvPicPr>
            <a:picLocks noChangeAspect="1" noChangeArrowheads="1"/>
          </p:cNvPicPr>
          <p:nvPr userDrawn="1"/>
        </p:nvPicPr>
        <p:blipFill>
          <a:blip r:embed="rId1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" y="1615722"/>
            <a:ext cx="1049712" cy="1789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9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1.jpeg"/><Relationship Id="rId7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2.jpe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3.jpeg"/><Relationship Id="rId7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4.jpeg"/><Relationship Id="rId7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5.jpeg"/><Relationship Id="rId7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6.jpeg"/><Relationship Id="rId7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7.jpeg"/><Relationship Id="rId7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3/75/616/75616362_large_1622dd58adba.png" TargetMode="External"/><Relationship Id="rId3" Type="http://schemas.openxmlformats.org/officeDocument/2006/relationships/hyperlink" Target="http://foto-ramki.com/fon/fon_43.jpg" TargetMode="External"/><Relationship Id="rId7" Type="http://schemas.openxmlformats.org/officeDocument/2006/relationships/hyperlink" Target="http://www.detsad-20.com/krosh.jpg" TargetMode="External"/><Relationship Id="rId12" Type="http://schemas.openxmlformats.org/officeDocument/2006/relationships/hyperlink" Target="http://verniedruzaj.ucoz.ru/" TargetMode="External"/><Relationship Id="rId2" Type="http://schemas.openxmlformats.org/officeDocument/2006/relationships/hyperlink" Target="http://img-fotki.yandex.ru/get/5802/tatyana2q8-medvedeva.103/0_520fd_b47e3b32_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ng.rzd.ru/dbmm/images/41/4080/8312259" TargetMode="External"/><Relationship Id="rId11" Type="http://schemas.openxmlformats.org/officeDocument/2006/relationships/hyperlink" Target="http://www.coollady.ru/puc/5/frukt/CL-73.jpg" TargetMode="External"/><Relationship Id="rId5" Type="http://schemas.openxmlformats.org/officeDocument/2006/relationships/hyperlink" Target="http://fotki.yandex.ru/next/users/ninyurova2008/album/137700/view/544054" TargetMode="External"/><Relationship Id="rId10" Type="http://schemas.openxmlformats.org/officeDocument/2006/relationships/hyperlink" Target="http://rabota5.ru/photo/zarabotat-na-sobstvennyh-knigah-730.jpg" TargetMode="External"/><Relationship Id="rId4" Type="http://schemas.openxmlformats.org/officeDocument/2006/relationships/hyperlink" Target="http://i048.radikal.ru/0806/ab/61dc579f9b22.png" TargetMode="External"/><Relationship Id="rId9" Type="http://schemas.openxmlformats.org/officeDocument/2006/relationships/hyperlink" Target="http://lady-area.ru/images/pages/fill/h600/330900456ba05490e459048b099e12ec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7.jpeg"/><Relationship Id="rId7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8.jpeg"/><Relationship Id="rId7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831" y="504177"/>
            <a:ext cx="7772400" cy="77083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Государственное учреждение образования «Гимназия № 1 г.п.Кореличи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1876269"/>
            <a:ext cx="7563118" cy="828294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Играем со </a:t>
            </a:r>
            <a:r>
              <a:rPr lang="ru-RU" sz="5400" dirty="0" err="1" smtClean="0">
                <a:solidFill>
                  <a:srgbClr val="FF0000"/>
                </a:solidFill>
              </a:rPr>
              <a:t>смешариками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0310" y="2516574"/>
            <a:ext cx="7637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Табличное умножение и деление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Тренажёр-раскраска по математике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3 класс</a:t>
            </a:r>
            <a:endParaRPr lang="be-BY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215" y="5156742"/>
            <a:ext cx="553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Автор: Комар Светлана Леонидовна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2014 год</a:t>
            </a:r>
            <a:endParaRPr lang="be-BY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detsad-20.com/kros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856" y="3503054"/>
            <a:ext cx="2690655" cy="2395471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920508" y="59757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81" y="796542"/>
            <a:ext cx="914400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841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32  :  4</a:t>
            </a:r>
            <a:endParaRPr lang="ru-RU" sz="2800" b="1" dirty="0"/>
          </a:p>
        </p:txBody>
      </p:sp>
      <p:pic>
        <p:nvPicPr>
          <p:cNvPr id="31746" name="Picture 2" descr="D:\школа\школа\дистанционные курсы\для интерактивной раскраски\8312259 (1)-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66669"/>
            <a:ext cx="5327650" cy="4262907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2022022" y="5346892"/>
              <a:ext cx="8966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 6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hlinkshowjump?jump=nextslide">
                <a:snd r:embed="rId7" name="coin.wav"/>
              </a:hlinkClick>
            </p:cNvPr>
            <p:cNvSpPr txBox="1"/>
            <p:nvPr/>
          </p:nvSpPr>
          <p:spPr>
            <a:xfrm>
              <a:off x="4073769" y="5448983"/>
              <a:ext cx="6509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8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662743" cy="1648681"/>
            <a:chOff x="5357270" y="4838162"/>
            <a:chExt cx="1662743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5987698" y="5346892"/>
              <a:ext cx="7593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9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 5</a:t>
            </a:r>
            <a:endParaRPr lang="ru-RU" sz="2800" b="1" dirty="0"/>
          </a:p>
        </p:txBody>
      </p:sp>
      <p:pic>
        <p:nvPicPr>
          <p:cNvPr id="32770" name="Picture 2" descr="D:\школа\школа\дистанционные курсы\для интерактивной раскраски\8312259 (1)-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28034"/>
            <a:ext cx="5327650" cy="431442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hlinkshowjump?jump=nextslide">
                <a:snd r:embed="rId5" name="coin.wav"/>
              </a:hlinkClick>
            </p:cNvPr>
            <p:cNvSpPr txBox="1"/>
            <p:nvPr/>
          </p:nvSpPr>
          <p:spPr>
            <a:xfrm>
              <a:off x="2091895" y="5346892"/>
              <a:ext cx="1064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20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3982871" y="5438198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16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790504" cy="1648681"/>
            <a:chOff x="5357270" y="4838162"/>
            <a:chExt cx="1790504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5882929" y="5346892"/>
              <a:ext cx="1264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25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28  :  4</a:t>
            </a:r>
            <a:endParaRPr lang="ru-RU" sz="2800" b="1" dirty="0"/>
          </a:p>
        </p:txBody>
      </p:sp>
      <p:pic>
        <p:nvPicPr>
          <p:cNvPr id="33794" name="Picture 2" descr="D:\школа\школа\дистанционные курсы\для интерактивной раскраски\8312259 (1)-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53792"/>
            <a:ext cx="5327650" cy="428866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2050742" y="5346892"/>
              <a:ext cx="8522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 6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4071979" y="5484493"/>
              <a:ext cx="7042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8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662743" cy="1648681"/>
            <a:chOff x="5357270" y="4838162"/>
            <a:chExt cx="1662743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hlinkshowjump?jump=nextslide">
                <a:snd r:embed="rId8" name="coin.wav"/>
              </a:hlinkClick>
            </p:cNvPr>
            <p:cNvSpPr txBox="1"/>
            <p:nvPr/>
          </p:nvSpPr>
          <p:spPr>
            <a:xfrm>
              <a:off x="5978408" y="5346892"/>
              <a:ext cx="899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7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 6</a:t>
            </a:r>
            <a:endParaRPr lang="ru-RU" sz="2800" b="1" dirty="0"/>
          </a:p>
        </p:txBody>
      </p:sp>
      <p:pic>
        <p:nvPicPr>
          <p:cNvPr id="34818" name="Picture 2" descr="D:\школа\школа\дистанционные курсы\для интерактивной раскраски\8312259 (1)-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66669"/>
            <a:ext cx="5327650" cy="428866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2070449" y="5346892"/>
              <a:ext cx="1064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21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hlinkshowjump?jump=nextslide">
                <a:snd r:embed="rId7" name="coin.wav"/>
              </a:hlinkClick>
            </p:cNvPr>
            <p:cNvSpPr txBox="1"/>
            <p:nvPr/>
          </p:nvSpPr>
          <p:spPr>
            <a:xfrm>
              <a:off x="3976205" y="5425173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18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780529" cy="1648681"/>
            <a:chOff x="5357270" y="4838162"/>
            <a:chExt cx="1780529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5872954" y="5346892"/>
              <a:ext cx="1264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15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12  :  2</a:t>
            </a:r>
            <a:endParaRPr lang="ru-RU" sz="2800" b="1" dirty="0"/>
          </a:p>
        </p:txBody>
      </p:sp>
      <p:pic>
        <p:nvPicPr>
          <p:cNvPr id="35842" name="Picture 2" descr="D:\школа\школа\дистанционные курсы\для интерактивной раскраски\8312259 (1)-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425003"/>
            <a:ext cx="5327650" cy="440457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hlinkshowjump?jump=nextslide">
                <a:snd r:embed="rId5" name="coin.wav"/>
              </a:hlinkClick>
            </p:cNvPr>
            <p:cNvSpPr txBox="1"/>
            <p:nvPr/>
          </p:nvSpPr>
          <p:spPr>
            <a:xfrm>
              <a:off x="2032986" y="5346892"/>
              <a:ext cx="807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 6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4060452" y="5431227"/>
              <a:ext cx="6598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7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662743" cy="1648681"/>
            <a:chOff x="5357270" y="4838162"/>
            <a:chExt cx="1662743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5971450" y="5346892"/>
              <a:ext cx="80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4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 9</a:t>
            </a:r>
            <a:endParaRPr lang="ru-RU" sz="2800" b="1" dirty="0"/>
          </a:p>
        </p:txBody>
      </p:sp>
      <p:pic>
        <p:nvPicPr>
          <p:cNvPr id="36866" name="Picture 2" descr="D:\школа\школа\дистанционные курсы\для интерактивной раскраски\8312259 (1)-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40913"/>
            <a:ext cx="5327650" cy="431442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2091895" y="5346892"/>
              <a:ext cx="1064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35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hlinkshowjump?jump=nextslide">
                <a:snd r:embed="rId7" name="coin.wav"/>
              </a:hlinkClick>
            </p:cNvPr>
            <p:cNvSpPr txBox="1"/>
            <p:nvPr/>
          </p:nvSpPr>
          <p:spPr>
            <a:xfrm>
              <a:off x="3874663" y="5429320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36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780529" cy="1648681"/>
            <a:chOff x="5357270" y="4838162"/>
            <a:chExt cx="1780529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5872954" y="5346892"/>
              <a:ext cx="1264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32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49  :  7</a:t>
            </a:r>
            <a:endParaRPr lang="ru-RU" sz="2800" b="1" dirty="0"/>
          </a:p>
        </p:txBody>
      </p:sp>
      <p:pic>
        <p:nvPicPr>
          <p:cNvPr id="37890" name="Picture 2" descr="D:\школа\школа\дистанционные курсы\для интерактивной раскраски\8312259 (1)-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53792"/>
            <a:ext cx="5327650" cy="428866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hlinkshowjump?jump=nextslide">
                <a:snd r:embed="rId5" name="coin.wav"/>
              </a:hlinkClick>
            </p:cNvPr>
            <p:cNvSpPr txBox="1"/>
            <p:nvPr/>
          </p:nvSpPr>
          <p:spPr>
            <a:xfrm>
              <a:off x="2041864" y="5346892"/>
              <a:ext cx="7368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 7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4054971" y="5425173"/>
              <a:ext cx="7220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6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662743" cy="1648681"/>
            <a:chOff x="5357270" y="4838162"/>
            <a:chExt cx="1662743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6007076" y="5346892"/>
              <a:ext cx="7320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8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8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 3</a:t>
            </a:r>
            <a:endParaRPr lang="ru-RU" sz="2800" b="1" dirty="0"/>
          </a:p>
        </p:txBody>
      </p:sp>
      <p:pic>
        <p:nvPicPr>
          <p:cNvPr id="38914" name="Picture 2" descr="D:\школа\школа\дистанционные курсы\для интерактивной раскраски\8312259 (1)-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53791"/>
            <a:ext cx="5327650" cy="427578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2085486" y="5346892"/>
              <a:ext cx="1064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28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hlinkshowjump?jump=nextslide">
                <a:snd r:embed="rId7" name="coin.wav"/>
              </a:hlinkClick>
            </p:cNvPr>
            <p:cNvSpPr txBox="1"/>
            <p:nvPr/>
          </p:nvSpPr>
          <p:spPr>
            <a:xfrm>
              <a:off x="3940712" y="5464831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24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662743" cy="1648681"/>
            <a:chOff x="5357270" y="4838162"/>
            <a:chExt cx="1662743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5872955" y="5346892"/>
              <a:ext cx="945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32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 descr="D:\школа\школа\дистанционные курсы\для интерактивной раскраски\8312259 (1)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42" y="592429"/>
            <a:ext cx="8538044" cy="59629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82614" y="476518"/>
            <a:ext cx="266592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МОЛОДЕЦ!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Управляющая кнопка: домой 16">
            <a:hlinkClick r:id="" action="ppaction://hlinkshowjump?jump=endshow" highlightClick="1"/>
          </p:cNvPr>
          <p:cNvSpPr/>
          <p:nvPr/>
        </p:nvSpPr>
        <p:spPr>
          <a:xfrm>
            <a:off x="412592" y="6035502"/>
            <a:ext cx="638175" cy="4518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03" y="339368"/>
            <a:ext cx="7886700" cy="5492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Источники изображений:</a:t>
            </a:r>
            <a:endParaRPr lang="be-BY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возврат 14">
            <a:hlinkClick r:id="" action="ppaction://hlinkshowjump?jump=firstslide" highlightClick="1"/>
          </p:cNvPr>
          <p:cNvSpPr/>
          <p:nvPr/>
        </p:nvSpPr>
        <p:spPr>
          <a:xfrm>
            <a:off x="8273659" y="6163075"/>
            <a:ext cx="587857" cy="44234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798491"/>
            <a:ext cx="7886700" cy="535761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источник шаблона: Кулакова Наталья Ивановна, учитель начальных классов, ГУО «СШ № 26 г. Гродно», Беларусь</a:t>
            </a:r>
          </a:p>
          <a:p>
            <a:r>
              <a:rPr lang="ru-RU" sz="1800" dirty="0" smtClean="0">
                <a:hlinkClick r:id="rId2"/>
              </a:rPr>
              <a:t>http://img-fotki.yandex.ru/get/5802/tatyana2q8-medvedeva.103/0_520fd_b47e3b32_L.jpg</a:t>
            </a:r>
            <a:r>
              <a:rPr lang="ru-RU" sz="1800" dirty="0" smtClean="0"/>
              <a:t>   фоновый рисунок</a:t>
            </a:r>
          </a:p>
          <a:p>
            <a:r>
              <a:rPr lang="ru-RU" sz="1800" dirty="0" smtClean="0">
                <a:hlinkClick r:id="rId3"/>
              </a:rPr>
              <a:t>http://foto-ramki.com/fon/fon_43.jpg</a:t>
            </a:r>
            <a:r>
              <a:rPr lang="ru-RU" sz="1800" dirty="0" smtClean="0"/>
              <a:t>  фоновый рисунок</a:t>
            </a:r>
          </a:p>
          <a:p>
            <a:r>
              <a:rPr lang="ru-RU" sz="1800" dirty="0" smtClean="0">
                <a:hlinkClick r:id="rId4"/>
              </a:rPr>
              <a:t>http://i048.radikal.ru/0806/ab/61dc579f9b22.png</a:t>
            </a:r>
            <a:r>
              <a:rPr lang="ru-RU" sz="1800" dirty="0" smtClean="0"/>
              <a:t>  виньетка</a:t>
            </a:r>
          </a:p>
          <a:p>
            <a:r>
              <a:rPr lang="ru-RU" sz="1800" dirty="0" smtClean="0"/>
              <a:t> </a:t>
            </a:r>
            <a:r>
              <a:rPr lang="en-US" sz="1800" dirty="0" smtClean="0">
                <a:hlinkClick r:id="rId5"/>
              </a:rPr>
              <a:t>http://fotki.yandex.ru/next/users/ninyurova2008/album/137700/view/544054</a:t>
            </a:r>
            <a:r>
              <a:rPr lang="ru-RU" sz="1800" dirty="0" smtClean="0"/>
              <a:t>  декоративный элемент  бусинки</a:t>
            </a:r>
            <a:endParaRPr lang="ru-RU" sz="1800" b="1" i="1" dirty="0" smtClean="0"/>
          </a:p>
          <a:p>
            <a:r>
              <a:rPr lang="en-US" sz="1800" dirty="0" smtClean="0">
                <a:hlinkClick r:id="rId6"/>
              </a:rPr>
              <a:t>http://young.rzd.ru/dbmm/images/41/4080/8312259</a:t>
            </a:r>
            <a:r>
              <a:rPr lang="ru-RU" sz="1800" dirty="0" smtClean="0"/>
              <a:t> </a:t>
            </a:r>
            <a:r>
              <a:rPr lang="ru-RU" sz="1800" b="1" i="1" dirty="0" smtClean="0"/>
              <a:t>-</a:t>
            </a:r>
            <a:r>
              <a:rPr lang="ru-RU" sz="1800" dirty="0" smtClean="0"/>
              <a:t>сюжетная картинка</a:t>
            </a:r>
          </a:p>
          <a:p>
            <a:r>
              <a:rPr lang="ru-RU" sz="1800" u="sng" dirty="0" smtClean="0">
                <a:hlinkClick r:id="rId7"/>
              </a:rPr>
              <a:t>http://www.detsad-20.com/krosh.jpg</a:t>
            </a:r>
            <a:r>
              <a:rPr lang="ru-RU" sz="1800" dirty="0" smtClean="0"/>
              <a:t> -</a:t>
            </a:r>
            <a:r>
              <a:rPr lang="ru-RU" sz="1800" dirty="0" err="1" smtClean="0"/>
              <a:t>Крош</a:t>
            </a:r>
            <a:endParaRPr lang="ru-RU" sz="1800" dirty="0" smtClean="0"/>
          </a:p>
          <a:p>
            <a:r>
              <a:rPr lang="ru-RU" sz="1800" u="sng" dirty="0" smtClean="0">
                <a:hlinkClick r:id="rId8"/>
              </a:rPr>
              <a:t>http://img0.liveinternet.ru/images/attach/c/3/75/616/75616362_large_1622dd58adba.png</a:t>
            </a:r>
            <a:r>
              <a:rPr lang="ru-RU" sz="1800" dirty="0" smtClean="0"/>
              <a:t> - корзинка</a:t>
            </a:r>
          </a:p>
          <a:p>
            <a:r>
              <a:rPr lang="ru-RU" sz="1800" u="sng" dirty="0" smtClean="0">
                <a:hlinkClick r:id="rId9"/>
              </a:rPr>
              <a:t>http://lady-area.ru/images/pages/fill/h600/330900456ba05490e459048b099e12ec.jpg</a:t>
            </a:r>
            <a:r>
              <a:rPr lang="ru-RU" sz="1800" dirty="0" smtClean="0"/>
              <a:t> - яблоко</a:t>
            </a:r>
          </a:p>
          <a:p>
            <a:r>
              <a:rPr lang="ru-RU" sz="1800" u="sng" dirty="0" smtClean="0">
                <a:hlinkClick r:id="rId10"/>
              </a:rPr>
              <a:t>http://rabota5.ru/photo/zarabotat-na-sobstvennyh-knigah-730.jpg</a:t>
            </a:r>
            <a:r>
              <a:rPr lang="ru-RU" sz="1800" dirty="0" smtClean="0"/>
              <a:t> - груша</a:t>
            </a:r>
          </a:p>
          <a:p>
            <a:r>
              <a:rPr lang="ru-RU" sz="1800" u="sng" dirty="0" smtClean="0">
                <a:hlinkClick r:id="rId11"/>
              </a:rPr>
              <a:t>http://www.coollady.ru/puc/5/frukt/CL-73.jpg</a:t>
            </a:r>
            <a:r>
              <a:rPr lang="ru-RU" sz="1800" dirty="0" smtClean="0"/>
              <a:t> - слива</a:t>
            </a:r>
          </a:p>
          <a:p>
            <a:r>
              <a:rPr lang="ru-RU" sz="1800" dirty="0" smtClean="0"/>
              <a:t>: </a:t>
            </a:r>
            <a:r>
              <a:rPr lang="en-US" sz="1800" dirty="0" smtClean="0">
                <a:hlinkClick r:id="rId12"/>
              </a:rPr>
              <a:t>http://verniedruzaj.ucoz.ru</a:t>
            </a:r>
            <a:endParaRPr lang="ru-RU" sz="1800" b="1" i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924" y="940159"/>
            <a:ext cx="7886700" cy="6053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Дорогой друг!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42289"/>
            <a:ext cx="7886700" cy="198652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be-BY" b="1" dirty="0" smtClean="0">
                <a:solidFill>
                  <a:srgbClr val="FF0000"/>
                </a:solidFill>
              </a:rPr>
              <a:t>Ты уже выучил таблицу умножения и деления. Теперь она поможет тебе не только учиться, но и играть. Помоги Крошу выбрать нужные фрукты. Если ты выберешь правильный ответ, картинка будет раскрашиваться.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etsad-20.com/krosh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809" y="3567448"/>
            <a:ext cx="2690655" cy="2395471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920508" y="59757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517410" y="428088"/>
            <a:ext cx="619125" cy="522427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  Х  6</a:t>
            </a:r>
            <a:endParaRPr lang="ru-RU" sz="2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5372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1" name="TextBox 10">
              <a:hlinkClick r:id="" action="ppaction://hlinkshowjump?jump=nextslide">
                <a:snd r:embed="rId4" name="coin.wav"/>
              </a:hlinkClick>
            </p:cNvPr>
            <p:cNvSpPr txBox="1"/>
            <p:nvPr/>
          </p:nvSpPr>
          <p:spPr>
            <a:xfrm>
              <a:off x="3982968" y="5472989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/>
                <a:t>42</a:t>
              </a:r>
              <a:endParaRPr lang="ru-RU" sz="5400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5368" name="Picture 8" descr="Fruit 4 - Polyvore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" action="ppaction://noaction">
                <a:snd r:embed="rId6" name="click.wav"/>
              </a:hlinkClick>
            </p:cNvPr>
            <p:cNvSpPr txBox="1"/>
            <p:nvPr/>
          </p:nvSpPr>
          <p:spPr>
            <a:xfrm>
              <a:off x="2007910" y="5392915"/>
              <a:ext cx="1064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/>
                <a:t>45</a:t>
              </a:r>
              <a:endParaRPr lang="ru-RU" sz="5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357270" y="4838162"/>
            <a:ext cx="1753225" cy="1648681"/>
            <a:chOff x="5357270" y="4838162"/>
            <a:chExt cx="1753225" cy="1648681"/>
          </a:xfrm>
        </p:grpSpPr>
        <p:pic>
          <p:nvPicPr>
            <p:cNvPr id="15376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16" name="TextBox 15">
              <a:hlinkClick r:id="" action="ppaction://noaction">
                <a:snd r:embed="rId6" name="click.wav"/>
              </a:hlinkClick>
            </p:cNvPr>
            <p:cNvSpPr txBox="1"/>
            <p:nvPr/>
          </p:nvSpPr>
          <p:spPr>
            <a:xfrm>
              <a:off x="5845650" y="5379329"/>
              <a:ext cx="1264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/>
                <a:t>48</a:t>
              </a:r>
              <a:endParaRPr lang="ru-RU" sz="5400" b="1" dirty="0"/>
            </a:p>
          </p:txBody>
        </p:sp>
      </p:grpSp>
      <p:pic>
        <p:nvPicPr>
          <p:cNvPr id="15377" name="Picture 17" descr="D:\школа\школа\дистанционные курсы\для интерактивной раскраски\8312259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06" y="519315"/>
            <a:ext cx="5328000" cy="43005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48  :  6</a:t>
            </a:r>
            <a:endParaRPr lang="ru-RU" sz="2800" b="1" dirty="0"/>
          </a:p>
        </p:txBody>
      </p:sp>
      <p:pic>
        <p:nvPicPr>
          <p:cNvPr id="19458" name="Picture 2" descr="D:\школа\школа\дистанционные курсы\для интерактивной раскраски\8312259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28034"/>
            <a:ext cx="5327650" cy="4308623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2230406" y="5379329"/>
              <a:ext cx="690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9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4071979" y="5484493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7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753225" cy="1648681"/>
            <a:chOff x="5357270" y="4838162"/>
            <a:chExt cx="1753225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hlinkshowjump?jump=nextslide">
                <a:snd r:embed="rId8" name="coin.wav"/>
              </a:hlinkClick>
            </p:cNvPr>
            <p:cNvSpPr txBox="1"/>
            <p:nvPr/>
          </p:nvSpPr>
          <p:spPr>
            <a:xfrm>
              <a:off x="5845650" y="5379329"/>
              <a:ext cx="1264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 </a:t>
              </a:r>
              <a:r>
                <a:rPr lang="en-US" sz="5400" b="1" dirty="0" smtClean="0"/>
                <a:t> </a:t>
              </a:r>
              <a:r>
                <a:rPr lang="ru-RU" sz="5400" b="1" dirty="0" smtClean="0"/>
                <a:t>8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 7</a:t>
            </a:r>
            <a:endParaRPr lang="ru-RU" sz="2800" b="1" dirty="0"/>
          </a:p>
        </p:txBody>
      </p:sp>
      <p:pic>
        <p:nvPicPr>
          <p:cNvPr id="20482" name="Picture 2" descr="D:\школа\школа\дистанционные курсы\для интерактивной раскраски\8312259 (1)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53792"/>
            <a:ext cx="5327650" cy="4301543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hlinkshowjump?jump=nextslide">
                <a:snd r:embed="rId5" name="coin.wav"/>
              </a:hlinkClick>
            </p:cNvPr>
            <p:cNvSpPr txBox="1"/>
            <p:nvPr/>
          </p:nvSpPr>
          <p:spPr>
            <a:xfrm>
              <a:off x="2018368" y="5346892"/>
              <a:ext cx="1064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63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3982871" y="5473708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27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753225" cy="1648681"/>
            <a:chOff x="5357270" y="4838162"/>
            <a:chExt cx="1753225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5845650" y="5379329"/>
              <a:ext cx="1264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72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72  :  9</a:t>
            </a:r>
            <a:endParaRPr lang="ru-RU" sz="2800" b="1" dirty="0"/>
          </a:p>
        </p:txBody>
      </p:sp>
      <p:pic>
        <p:nvPicPr>
          <p:cNvPr id="21506" name="Picture 2" descr="D:\школа\школа\дистанционные курсы\для интерактивной раскраски\8312259 (1)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66670"/>
            <a:ext cx="5327650" cy="430154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2112885" y="5318090"/>
              <a:ext cx="807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 7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hlinkshowjump?jump=nextslide">
                <a:snd r:embed="rId7" name="coin.wav"/>
              </a:hlinkClick>
            </p:cNvPr>
            <p:cNvSpPr txBox="1"/>
            <p:nvPr/>
          </p:nvSpPr>
          <p:spPr>
            <a:xfrm>
              <a:off x="4066538" y="5440105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8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662743" cy="1648681"/>
            <a:chOff x="5357270" y="4838162"/>
            <a:chExt cx="1662743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6023204" y="5318090"/>
              <a:ext cx="7238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9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6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 5</a:t>
            </a:r>
            <a:endParaRPr lang="ru-RU" sz="2800" b="1" dirty="0"/>
          </a:p>
        </p:txBody>
      </p:sp>
      <p:pic>
        <p:nvPicPr>
          <p:cNvPr id="28674" name="Picture 2" descr="D:\школа\школа\дистанционные курсы\для интерактивной раскраски\8312259 (1)-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79549"/>
            <a:ext cx="5327650" cy="4237150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hlinkshowjump?jump=nextslide">
                <a:snd r:embed="rId5" name="coin.wav"/>
              </a:hlinkClick>
            </p:cNvPr>
            <p:cNvSpPr txBox="1"/>
            <p:nvPr/>
          </p:nvSpPr>
          <p:spPr>
            <a:xfrm>
              <a:off x="2034741" y="5346892"/>
              <a:ext cx="1064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30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3982871" y="5425173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35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780529" cy="1648681"/>
            <a:chOff x="5357270" y="4838162"/>
            <a:chExt cx="1780529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5872954" y="5346892"/>
              <a:ext cx="1264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36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54  :  6</a:t>
            </a:r>
            <a:endParaRPr lang="ru-RU" sz="2800" b="1" dirty="0"/>
          </a:p>
        </p:txBody>
      </p:sp>
      <p:pic>
        <p:nvPicPr>
          <p:cNvPr id="29698" name="Picture 2" descr="D:\школа\школа\дистанционные курсы\для интерактивной раскраски\8312259 (1)-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66669"/>
            <a:ext cx="5327650" cy="4250029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hlinkshowjump?jump=nextslide">
                <a:snd r:embed="rId5" name="coin.wav"/>
              </a:hlinkClick>
            </p:cNvPr>
            <p:cNvSpPr txBox="1"/>
            <p:nvPr/>
          </p:nvSpPr>
          <p:spPr>
            <a:xfrm>
              <a:off x="2032986" y="5346892"/>
              <a:ext cx="8788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 9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4071980" y="5422349"/>
              <a:ext cx="7397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7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662743" cy="1648681"/>
            <a:chOff x="5357270" y="4838162"/>
            <a:chExt cx="1662743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noaction">
                <a:snd r:embed="rId7" name="click.wav"/>
              </a:hlinkClick>
            </p:cNvPr>
            <p:cNvSpPr txBox="1"/>
            <p:nvPr/>
          </p:nvSpPr>
          <p:spPr>
            <a:xfrm>
              <a:off x="6028090" y="5346892"/>
              <a:ext cx="899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8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0" y="403762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mg0.liveinternet.ru/images/attach/c/3/75/616/75616362_large_1622dd58adb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614" y="564415"/>
            <a:ext cx="2730321" cy="2346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073" y="2009104"/>
            <a:ext cx="1455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  </a:t>
            </a:r>
            <a:r>
              <a:rPr lang="ru-RU" sz="2800" b="1" dirty="0" err="1" smtClean="0"/>
              <a:t>х</a:t>
            </a:r>
            <a:r>
              <a:rPr lang="ru-RU" sz="2800" b="1" dirty="0" smtClean="0"/>
              <a:t>  8</a:t>
            </a:r>
            <a:endParaRPr lang="ru-RU" sz="2800" b="1" dirty="0"/>
          </a:p>
        </p:txBody>
      </p:sp>
      <p:pic>
        <p:nvPicPr>
          <p:cNvPr id="30722" name="Picture 2" descr="D:\школа\школа\дистанционные курсы\для интерактивной раскраски\8312259 (1)-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566670"/>
            <a:ext cx="5327650" cy="4275786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575256" y="4819875"/>
            <a:ext cx="1783723" cy="1783723"/>
            <a:chOff x="1575256" y="4819875"/>
            <a:chExt cx="1783723" cy="1783723"/>
          </a:xfrm>
        </p:grpSpPr>
        <p:pic>
          <p:nvPicPr>
            <p:cNvPr id="14" name="Picture 8" descr="Fruit 4 - Polyvore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6" y="4819875"/>
              <a:ext cx="1783723" cy="1783723"/>
            </a:xfrm>
            <a:prstGeom prst="rect">
              <a:avLst/>
            </a:prstGeom>
            <a:noFill/>
          </p:spPr>
        </p:pic>
        <p:sp>
          <p:nvSpPr>
            <p:cNvPr id="15" name="TextBox 14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2070449" y="5346892"/>
              <a:ext cx="1064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63</a:t>
              </a:r>
              <a:endParaRPr lang="ru-RU" sz="5400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74081" y="4855285"/>
            <a:ext cx="1415647" cy="1712902"/>
            <a:chOff x="3674081" y="4855285"/>
            <a:chExt cx="1415647" cy="1712902"/>
          </a:xfrm>
        </p:grpSpPr>
        <p:pic>
          <p:nvPicPr>
            <p:cNvPr id="18" name="Picture 12" descr="http://rabota5.ru/photo/zarabotat-na-sobstvennyh-knigah-730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081" y="4855285"/>
              <a:ext cx="1415647" cy="1712902"/>
            </a:xfrm>
            <a:prstGeom prst="rect">
              <a:avLst/>
            </a:prstGeom>
            <a:noFill/>
          </p:spPr>
        </p:pic>
        <p:sp>
          <p:nvSpPr>
            <p:cNvPr id="19" name="TextBox 18">
              <a:hlinkClick r:id="" action="ppaction://noaction">
                <a:snd r:embed="rId5" name="click.wav"/>
              </a:hlinkClick>
            </p:cNvPr>
            <p:cNvSpPr txBox="1"/>
            <p:nvPr/>
          </p:nvSpPr>
          <p:spPr>
            <a:xfrm>
              <a:off x="3940712" y="5484493"/>
              <a:ext cx="1017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64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357270" y="4838162"/>
            <a:ext cx="1780529" cy="1648681"/>
            <a:chOff x="5357270" y="4838162"/>
            <a:chExt cx="1780529" cy="1648681"/>
          </a:xfrm>
        </p:grpSpPr>
        <p:pic>
          <p:nvPicPr>
            <p:cNvPr id="21" name="Picture 16" descr="http://www.coollady.ru/puc/5/frukt/CL-73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270" y="4838162"/>
              <a:ext cx="1662743" cy="1648681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hlinkshowjump?jump=nextslide">
                <a:snd r:embed="rId8" name="coin.wav"/>
              </a:hlinkClick>
            </p:cNvPr>
            <p:cNvSpPr txBox="1"/>
            <p:nvPr/>
          </p:nvSpPr>
          <p:spPr>
            <a:xfrm>
              <a:off x="5872954" y="5346892"/>
              <a:ext cx="1264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/>
                <a:t>56</a:t>
              </a:r>
              <a:endParaRPr lang="ru-RU" sz="54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248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Государственное учреждение образования «Гимназия № 1 г.п.Кореличи</vt:lpstr>
      <vt:lpstr>Дорогой друг!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изображений: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Fujitsu</cp:lastModifiedBy>
  <cp:revision>52</cp:revision>
  <dcterms:created xsi:type="dcterms:W3CDTF">2014-06-21T12:34:35Z</dcterms:created>
  <dcterms:modified xsi:type="dcterms:W3CDTF">2014-12-28T19:31:42Z</dcterms:modified>
</cp:coreProperties>
</file>