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90" autoAdjust="0"/>
  </p:normalViewPr>
  <p:slideViewPr>
    <p:cSldViewPr>
      <p:cViewPr varScale="1">
        <p:scale>
          <a:sx n="101" d="100"/>
          <a:sy n="101" d="100"/>
        </p:scale>
        <p:origin x="-1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C1FF05-E692-45D8-83A2-ED55C28403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e-BY"/>
        </a:p>
      </dgm:t>
    </dgm:pt>
    <dgm:pt modelId="{1632D3A3-6696-43FE-A3B8-9E8A5F550CFE}">
      <dgm:prSet phldrT="[Текст]"/>
      <dgm:spPr/>
      <dgm:t>
        <a:bodyPr/>
        <a:lstStyle/>
        <a:p>
          <a:r>
            <a:rPr lang="be-BY" dirty="0"/>
            <a:t>1</a:t>
          </a:r>
        </a:p>
      </dgm:t>
    </dgm:pt>
    <dgm:pt modelId="{B8D52E3E-100A-4C44-B97E-3020088D6D94}" type="parTrans" cxnId="{D471190D-C8BF-4893-B0A9-621F620EFF6F}">
      <dgm:prSet/>
      <dgm:spPr/>
      <dgm:t>
        <a:bodyPr/>
        <a:lstStyle/>
        <a:p>
          <a:endParaRPr lang="be-BY"/>
        </a:p>
      </dgm:t>
    </dgm:pt>
    <dgm:pt modelId="{DAC90ED5-D2A1-4D74-858D-7A6CCE1ABB72}" type="sibTrans" cxnId="{D471190D-C8BF-4893-B0A9-621F620EFF6F}">
      <dgm:prSet/>
      <dgm:spPr/>
      <dgm:t>
        <a:bodyPr/>
        <a:lstStyle/>
        <a:p>
          <a:endParaRPr lang="be-BY"/>
        </a:p>
      </dgm:t>
    </dgm:pt>
    <dgm:pt modelId="{BA3A7202-6F24-499D-BCEE-047D072D0CC5}">
      <dgm:prSet phldrT="[Текст]"/>
      <dgm:spPr/>
      <dgm:t>
        <a:bodyPr/>
        <a:lstStyle/>
        <a:p>
          <a:r>
            <a:rPr lang="be-BY" dirty="0"/>
            <a:t>2</a:t>
          </a:r>
        </a:p>
      </dgm:t>
    </dgm:pt>
    <dgm:pt modelId="{129AC273-BE00-4AF8-B217-7DCAA81BD115}" type="parTrans" cxnId="{3D1F379D-A33A-4A20-A5AD-DBD3B46D82FE}">
      <dgm:prSet/>
      <dgm:spPr/>
      <dgm:t>
        <a:bodyPr/>
        <a:lstStyle/>
        <a:p>
          <a:endParaRPr lang="be-BY"/>
        </a:p>
      </dgm:t>
    </dgm:pt>
    <dgm:pt modelId="{56C605AD-0C92-4624-BCBC-C38D3DFB7494}" type="sibTrans" cxnId="{3D1F379D-A33A-4A20-A5AD-DBD3B46D82FE}">
      <dgm:prSet/>
      <dgm:spPr/>
      <dgm:t>
        <a:bodyPr/>
        <a:lstStyle/>
        <a:p>
          <a:endParaRPr lang="be-BY"/>
        </a:p>
      </dgm:t>
    </dgm:pt>
    <dgm:pt modelId="{E385A691-3630-4EFF-A3FB-E9E8343F44E9}">
      <dgm:prSet phldrT="[Текст]"/>
      <dgm:spPr/>
      <dgm:t>
        <a:bodyPr/>
        <a:lstStyle/>
        <a:p>
          <a:r>
            <a:rPr lang="be-BY" dirty="0"/>
            <a:t>3</a:t>
          </a:r>
        </a:p>
      </dgm:t>
    </dgm:pt>
    <dgm:pt modelId="{CCBDEC6F-51EB-444C-8B79-E66C374F3ABE}" type="parTrans" cxnId="{F2F24EF1-F077-4B99-8E4C-133611C65FD9}">
      <dgm:prSet/>
      <dgm:spPr/>
      <dgm:t>
        <a:bodyPr/>
        <a:lstStyle/>
        <a:p>
          <a:endParaRPr lang="be-BY"/>
        </a:p>
      </dgm:t>
    </dgm:pt>
    <dgm:pt modelId="{05F19CAF-8A70-4BEA-8E5C-CE92870E5EDD}" type="sibTrans" cxnId="{F2F24EF1-F077-4B99-8E4C-133611C65FD9}">
      <dgm:prSet/>
      <dgm:spPr/>
      <dgm:t>
        <a:bodyPr/>
        <a:lstStyle/>
        <a:p>
          <a:endParaRPr lang="be-BY"/>
        </a:p>
      </dgm:t>
    </dgm:pt>
    <dgm:pt modelId="{28EBD75C-9BE8-4821-8871-029D1D8DC416}">
      <dgm:prSet phldrT="[Текст]"/>
      <dgm:spPr/>
      <dgm:t>
        <a:bodyPr/>
        <a:lstStyle/>
        <a:p>
          <a:r>
            <a:rPr lang="be-BY" dirty="0"/>
            <a:t>4</a:t>
          </a:r>
        </a:p>
      </dgm:t>
    </dgm:pt>
    <dgm:pt modelId="{6936409A-BCD9-41C0-B352-C39F88AE7120}" type="parTrans" cxnId="{11A3C70F-8D5E-42F5-991B-B84133CCB1A9}">
      <dgm:prSet/>
      <dgm:spPr/>
      <dgm:t>
        <a:bodyPr/>
        <a:lstStyle/>
        <a:p>
          <a:endParaRPr lang="be-BY"/>
        </a:p>
      </dgm:t>
    </dgm:pt>
    <dgm:pt modelId="{D2E037D3-3C33-4524-BCED-CE9A4AD3130E}" type="sibTrans" cxnId="{11A3C70F-8D5E-42F5-991B-B84133CCB1A9}">
      <dgm:prSet/>
      <dgm:spPr/>
      <dgm:t>
        <a:bodyPr/>
        <a:lstStyle/>
        <a:p>
          <a:endParaRPr lang="be-BY"/>
        </a:p>
      </dgm:t>
    </dgm:pt>
    <dgm:pt modelId="{F4AC539C-8D56-415F-9BA4-BF4E16E91615}">
      <dgm:prSet phldrT="[Текст]"/>
      <dgm:spPr/>
      <dgm:t>
        <a:bodyPr/>
        <a:lstStyle/>
        <a:p>
          <a:r>
            <a:rPr lang="be-BY" dirty="0"/>
            <a:t>5</a:t>
          </a:r>
        </a:p>
      </dgm:t>
    </dgm:pt>
    <dgm:pt modelId="{1C338B5A-804E-471A-8573-5C054041D7E4}" type="parTrans" cxnId="{32DED458-58E0-4011-897A-F0717532F424}">
      <dgm:prSet/>
      <dgm:spPr/>
      <dgm:t>
        <a:bodyPr/>
        <a:lstStyle/>
        <a:p>
          <a:endParaRPr lang="be-BY"/>
        </a:p>
      </dgm:t>
    </dgm:pt>
    <dgm:pt modelId="{E77246F0-7B77-47B2-8B95-6656EC864F3D}" type="sibTrans" cxnId="{32DED458-58E0-4011-897A-F0717532F424}">
      <dgm:prSet/>
      <dgm:spPr/>
      <dgm:t>
        <a:bodyPr/>
        <a:lstStyle/>
        <a:p>
          <a:endParaRPr lang="be-BY"/>
        </a:p>
      </dgm:t>
    </dgm:pt>
    <dgm:pt modelId="{9848C918-67A4-412A-87EA-6192CE4A71C4}" type="pres">
      <dgm:prSet presAssocID="{D9C1FF05-E692-45D8-83A2-ED55C284035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1FFE4A-5D1C-46F9-8081-3153EC08B73B}" type="pres">
      <dgm:prSet presAssocID="{1632D3A3-6696-43FE-A3B8-9E8A5F550C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B6C9A-4000-43EC-A403-7C5632F3D872}" type="pres">
      <dgm:prSet presAssocID="{DAC90ED5-D2A1-4D74-858D-7A6CCE1ABB72}" presName="sibTrans" presStyleCnt="0"/>
      <dgm:spPr/>
    </dgm:pt>
    <dgm:pt modelId="{7255725E-B88F-40FD-8D30-3EF1D3D172B6}" type="pres">
      <dgm:prSet presAssocID="{BA3A7202-6F24-499D-BCEE-047D072D0CC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6BC26-66F5-40D9-800E-E1DC2DC35778}" type="pres">
      <dgm:prSet presAssocID="{56C605AD-0C92-4624-BCBC-C38D3DFB7494}" presName="sibTrans" presStyleCnt="0"/>
      <dgm:spPr/>
    </dgm:pt>
    <dgm:pt modelId="{9984145B-89AF-4616-919A-9D749A13C073}" type="pres">
      <dgm:prSet presAssocID="{E385A691-3630-4EFF-A3FB-E9E8343F44E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B89EE-42EA-4611-BBB8-D3EC6E7FEBAE}" type="pres">
      <dgm:prSet presAssocID="{05F19CAF-8A70-4BEA-8E5C-CE92870E5EDD}" presName="sibTrans" presStyleCnt="0"/>
      <dgm:spPr/>
    </dgm:pt>
    <dgm:pt modelId="{9E773251-9820-435B-8520-62D12032FF17}" type="pres">
      <dgm:prSet presAssocID="{28EBD75C-9BE8-4821-8871-029D1D8DC41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1AEC8-366E-4369-A4C2-BDA07B22EDEE}" type="pres">
      <dgm:prSet presAssocID="{D2E037D3-3C33-4524-BCED-CE9A4AD3130E}" presName="sibTrans" presStyleCnt="0"/>
      <dgm:spPr/>
    </dgm:pt>
    <dgm:pt modelId="{82ECFE6F-3C91-4F31-903F-6FECC651BB29}" type="pres">
      <dgm:prSet presAssocID="{F4AC539C-8D56-415F-9BA4-BF4E16E916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A3C70F-8D5E-42F5-991B-B84133CCB1A9}" srcId="{D9C1FF05-E692-45D8-83A2-ED55C2840351}" destId="{28EBD75C-9BE8-4821-8871-029D1D8DC416}" srcOrd="3" destOrd="0" parTransId="{6936409A-BCD9-41C0-B352-C39F88AE7120}" sibTransId="{D2E037D3-3C33-4524-BCED-CE9A4AD3130E}"/>
    <dgm:cxn modelId="{05C57A3F-0AF2-4240-8F67-B681BA82A7E2}" type="presOf" srcId="{D9C1FF05-E692-45D8-83A2-ED55C2840351}" destId="{9848C918-67A4-412A-87EA-6192CE4A71C4}" srcOrd="0" destOrd="0" presId="urn:microsoft.com/office/officeart/2005/8/layout/default"/>
    <dgm:cxn modelId="{D471190D-C8BF-4893-B0A9-621F620EFF6F}" srcId="{D9C1FF05-E692-45D8-83A2-ED55C2840351}" destId="{1632D3A3-6696-43FE-A3B8-9E8A5F550CFE}" srcOrd="0" destOrd="0" parTransId="{B8D52E3E-100A-4C44-B97E-3020088D6D94}" sibTransId="{DAC90ED5-D2A1-4D74-858D-7A6CCE1ABB72}"/>
    <dgm:cxn modelId="{951C3179-45E6-4E0F-B095-AF4F26B26543}" type="presOf" srcId="{BA3A7202-6F24-499D-BCEE-047D072D0CC5}" destId="{7255725E-B88F-40FD-8D30-3EF1D3D172B6}" srcOrd="0" destOrd="0" presId="urn:microsoft.com/office/officeart/2005/8/layout/default"/>
    <dgm:cxn modelId="{F2F24EF1-F077-4B99-8E4C-133611C65FD9}" srcId="{D9C1FF05-E692-45D8-83A2-ED55C2840351}" destId="{E385A691-3630-4EFF-A3FB-E9E8343F44E9}" srcOrd="2" destOrd="0" parTransId="{CCBDEC6F-51EB-444C-8B79-E66C374F3ABE}" sibTransId="{05F19CAF-8A70-4BEA-8E5C-CE92870E5EDD}"/>
    <dgm:cxn modelId="{32DED458-58E0-4011-897A-F0717532F424}" srcId="{D9C1FF05-E692-45D8-83A2-ED55C2840351}" destId="{F4AC539C-8D56-415F-9BA4-BF4E16E91615}" srcOrd="4" destOrd="0" parTransId="{1C338B5A-804E-471A-8573-5C054041D7E4}" sibTransId="{E77246F0-7B77-47B2-8B95-6656EC864F3D}"/>
    <dgm:cxn modelId="{665ABDAB-D834-44AF-B1E3-F20DAB5878C9}" type="presOf" srcId="{28EBD75C-9BE8-4821-8871-029D1D8DC416}" destId="{9E773251-9820-435B-8520-62D12032FF17}" srcOrd="0" destOrd="0" presId="urn:microsoft.com/office/officeart/2005/8/layout/default"/>
    <dgm:cxn modelId="{009F0DE8-A378-4CC9-9A4E-3035566255CD}" type="presOf" srcId="{1632D3A3-6696-43FE-A3B8-9E8A5F550CFE}" destId="{7D1FFE4A-5D1C-46F9-8081-3153EC08B73B}" srcOrd="0" destOrd="0" presId="urn:microsoft.com/office/officeart/2005/8/layout/default"/>
    <dgm:cxn modelId="{A2E55899-83CE-45A4-B110-9A3CCAE549B7}" type="presOf" srcId="{F4AC539C-8D56-415F-9BA4-BF4E16E91615}" destId="{82ECFE6F-3C91-4F31-903F-6FECC651BB29}" srcOrd="0" destOrd="0" presId="urn:microsoft.com/office/officeart/2005/8/layout/default"/>
    <dgm:cxn modelId="{3D1F379D-A33A-4A20-A5AD-DBD3B46D82FE}" srcId="{D9C1FF05-E692-45D8-83A2-ED55C2840351}" destId="{BA3A7202-6F24-499D-BCEE-047D072D0CC5}" srcOrd="1" destOrd="0" parTransId="{129AC273-BE00-4AF8-B217-7DCAA81BD115}" sibTransId="{56C605AD-0C92-4624-BCBC-C38D3DFB7494}"/>
    <dgm:cxn modelId="{1D81A8D8-3E4C-446D-9382-CF05E8DAE046}" type="presOf" srcId="{E385A691-3630-4EFF-A3FB-E9E8343F44E9}" destId="{9984145B-89AF-4616-919A-9D749A13C073}" srcOrd="0" destOrd="0" presId="urn:microsoft.com/office/officeart/2005/8/layout/default"/>
    <dgm:cxn modelId="{126E6A26-3E03-4A8B-A15B-DA82FD98A058}" type="presParOf" srcId="{9848C918-67A4-412A-87EA-6192CE4A71C4}" destId="{7D1FFE4A-5D1C-46F9-8081-3153EC08B73B}" srcOrd="0" destOrd="0" presId="urn:microsoft.com/office/officeart/2005/8/layout/default"/>
    <dgm:cxn modelId="{7A1AF64A-12DB-4635-928E-3FC327CE7492}" type="presParOf" srcId="{9848C918-67A4-412A-87EA-6192CE4A71C4}" destId="{45FB6C9A-4000-43EC-A403-7C5632F3D872}" srcOrd="1" destOrd="0" presId="urn:microsoft.com/office/officeart/2005/8/layout/default"/>
    <dgm:cxn modelId="{0D4E0B7D-D894-4C3F-A1EE-679833BD4C7A}" type="presParOf" srcId="{9848C918-67A4-412A-87EA-6192CE4A71C4}" destId="{7255725E-B88F-40FD-8D30-3EF1D3D172B6}" srcOrd="2" destOrd="0" presId="urn:microsoft.com/office/officeart/2005/8/layout/default"/>
    <dgm:cxn modelId="{11FDAE34-0D65-4AF7-A54B-92BCCCBD7F23}" type="presParOf" srcId="{9848C918-67A4-412A-87EA-6192CE4A71C4}" destId="{5F56BC26-66F5-40D9-800E-E1DC2DC35778}" srcOrd="3" destOrd="0" presId="urn:microsoft.com/office/officeart/2005/8/layout/default"/>
    <dgm:cxn modelId="{8CE011DB-BA84-445C-939A-DC179BB7D95A}" type="presParOf" srcId="{9848C918-67A4-412A-87EA-6192CE4A71C4}" destId="{9984145B-89AF-4616-919A-9D749A13C073}" srcOrd="4" destOrd="0" presId="urn:microsoft.com/office/officeart/2005/8/layout/default"/>
    <dgm:cxn modelId="{181A2A6C-AE39-4825-82AE-904067139DE2}" type="presParOf" srcId="{9848C918-67A4-412A-87EA-6192CE4A71C4}" destId="{DB7B89EE-42EA-4611-BBB8-D3EC6E7FEBAE}" srcOrd="5" destOrd="0" presId="urn:microsoft.com/office/officeart/2005/8/layout/default"/>
    <dgm:cxn modelId="{97F937E7-07EE-4DD2-8BC0-ABB5A4034F7B}" type="presParOf" srcId="{9848C918-67A4-412A-87EA-6192CE4A71C4}" destId="{9E773251-9820-435B-8520-62D12032FF17}" srcOrd="6" destOrd="0" presId="urn:microsoft.com/office/officeart/2005/8/layout/default"/>
    <dgm:cxn modelId="{9AB8690E-EC19-4434-A526-B4B5961E67F5}" type="presParOf" srcId="{9848C918-67A4-412A-87EA-6192CE4A71C4}" destId="{85A1AEC8-366E-4369-A4C2-BDA07B22EDEE}" srcOrd="7" destOrd="0" presId="urn:microsoft.com/office/officeart/2005/8/layout/default"/>
    <dgm:cxn modelId="{0C8ADD56-EA3F-43F3-8323-B23C26DB82DA}" type="presParOf" srcId="{9848C918-67A4-412A-87EA-6192CE4A71C4}" destId="{82ECFE6F-3C91-4F31-903F-6FECC651BB2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FFE4A-5D1C-46F9-8081-3153EC08B73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6500" kern="1200" dirty="0"/>
            <a:t>1</a:t>
          </a:r>
        </a:p>
      </dsp:txBody>
      <dsp:txXfrm>
        <a:off x="0" y="591343"/>
        <a:ext cx="2571749" cy="1543050"/>
      </dsp:txXfrm>
    </dsp:sp>
    <dsp:sp modelId="{7255725E-B88F-40FD-8D30-3EF1D3D172B6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6500" kern="1200" dirty="0"/>
            <a:t>2</a:t>
          </a:r>
        </a:p>
      </dsp:txBody>
      <dsp:txXfrm>
        <a:off x="2828925" y="591343"/>
        <a:ext cx="2571749" cy="1543050"/>
      </dsp:txXfrm>
    </dsp:sp>
    <dsp:sp modelId="{9984145B-89AF-4616-919A-9D749A13C073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6500" kern="1200" dirty="0"/>
            <a:t>3</a:t>
          </a:r>
        </a:p>
      </dsp:txBody>
      <dsp:txXfrm>
        <a:off x="5657849" y="591343"/>
        <a:ext cx="2571749" cy="1543050"/>
      </dsp:txXfrm>
    </dsp:sp>
    <dsp:sp modelId="{9E773251-9820-435B-8520-62D12032FF17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6500" kern="1200" dirty="0"/>
            <a:t>4</a:t>
          </a:r>
        </a:p>
      </dsp:txBody>
      <dsp:txXfrm>
        <a:off x="1414462" y="2391569"/>
        <a:ext cx="2571749" cy="1543050"/>
      </dsp:txXfrm>
    </dsp:sp>
    <dsp:sp modelId="{82ECFE6F-3C91-4F31-903F-6FECC651BB29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6500" kern="1200" dirty="0"/>
            <a:t>5</a:t>
          </a: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470025"/>
          </a:xfr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28612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A46E3-768E-4F35-ADD1-6DBC408A5260}" type="datetimeFigureOut">
              <a:rPr lang="ru-RU" smtClean="0"/>
              <a:pPr/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84E29-A16C-4D31-9ADF-59A3E2F9C9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accent5">
              <a:lumMod val="50000"/>
            </a:schemeClr>
          </a:solidFill>
          <a:latin typeface="Segoe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5">
              <a:lumMod val="50000"/>
            </a:schemeClr>
          </a:solidFill>
          <a:latin typeface="Segoe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5">
              <a:lumMod val="50000"/>
            </a:schemeClr>
          </a:solidFill>
          <a:latin typeface="Segoe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5">
              <a:lumMod val="50000"/>
            </a:schemeClr>
          </a:solidFill>
          <a:latin typeface="Segoe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50000"/>
            </a:schemeClr>
          </a:solidFill>
          <a:latin typeface="Segoe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5">
              <a:lumMod val="50000"/>
            </a:schemeClr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ГУЧЫ, </a:t>
            </a:r>
            <a:r>
              <a:rPr lang="be-BY" b="1" dirty="0"/>
              <a:t>РОДНАЕ СЛОВА!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ВІКТАРЫНА</a:t>
            </a:r>
          </a:p>
          <a:p>
            <a:r>
              <a:rPr lang="ru-RU" sz="3200" dirty="0" smtClean="0"/>
              <a:t>(для </a:t>
            </a:r>
            <a:r>
              <a:rPr lang="ru-RU" sz="3200" dirty="0" err="1" smtClean="0"/>
              <a:t>вучня</a:t>
            </a:r>
            <a:r>
              <a:rPr lang="be-BY" sz="3200" dirty="0" smtClean="0"/>
              <a:t>ў 5-6 класаў)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Што</a:t>
            </a:r>
            <a:r>
              <a:rPr lang="ru-RU" dirty="0"/>
              <a:t> гэта?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271774"/>
              </p:ext>
            </p:extLst>
          </p:nvPr>
        </p:nvGraphicFramePr>
        <p:xfrm>
          <a:off x="3252849" y="5234350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06874413-3633-4B18-8646-99C982663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536" y="1844824"/>
            <a:ext cx="5016783" cy="2819432"/>
          </a:xfrm>
        </p:spPr>
      </p:pic>
    </p:spTree>
    <p:extLst>
      <p:ext uri="{BB962C8B-B14F-4D97-AF65-F5344CB8AC3E}">
        <p14:creationId xmlns:p14="http://schemas.microsoft.com/office/powerpoint/2010/main" val="1119240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25942"/>
              </p:ext>
            </p:extLst>
          </p:nvPr>
        </p:nvGraphicFramePr>
        <p:xfrm>
          <a:off x="3252849" y="5157192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EC86072-6485-4ABD-A404-0388F13F7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e-BY" dirty="0"/>
          </a:p>
          <a:p>
            <a:pPr marL="0" indent="0" algn="ctr">
              <a:buNone/>
            </a:pPr>
            <a:endParaRPr lang="be-BY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EC41304A-48C7-4807-9471-07D107D84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87296"/>
              </p:ext>
            </p:extLst>
          </p:nvPr>
        </p:nvGraphicFramePr>
        <p:xfrm>
          <a:off x="1891430" y="1352811"/>
          <a:ext cx="5356698" cy="318491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85566">
                  <a:extLst>
                    <a:ext uri="{9D8B030D-6E8A-4147-A177-3AD203B41FA5}">
                      <a16:colId xmlns:a16="http://schemas.microsoft.com/office/drawing/2014/main" xmlns="" val="2509341407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4006039062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517695336"/>
                    </a:ext>
                  </a:extLst>
                </a:gridCol>
              </a:tblGrid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К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І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Р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5210880"/>
                  </a:ext>
                </a:extLst>
              </a:tr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У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Н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5501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078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18309"/>
              </p:ext>
            </p:extLst>
          </p:nvPr>
        </p:nvGraphicFramePr>
        <p:xfrm>
          <a:off x="3252849" y="5157192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EC86072-6485-4ABD-A404-0388F13F7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e-BY" dirty="0"/>
          </a:p>
          <a:p>
            <a:pPr marL="0" indent="0" algn="ctr">
              <a:buNone/>
            </a:pPr>
            <a:endParaRPr lang="be-BY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EC41304A-48C7-4807-9471-07D107D84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18359"/>
              </p:ext>
            </p:extLst>
          </p:nvPr>
        </p:nvGraphicFramePr>
        <p:xfrm>
          <a:off x="1891430" y="1352811"/>
          <a:ext cx="5356698" cy="318491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85566">
                  <a:extLst>
                    <a:ext uri="{9D8B030D-6E8A-4147-A177-3AD203B41FA5}">
                      <a16:colId xmlns:a16="http://schemas.microsoft.com/office/drawing/2014/main" xmlns="" val="2509341407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4006039062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517695336"/>
                    </a:ext>
                  </a:extLst>
                </a:gridCol>
              </a:tblGrid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К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І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Р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5210880"/>
                  </a:ext>
                </a:extLst>
              </a:tr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У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Н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5501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/>
        </p:nvGraphicFramePr>
        <p:xfrm>
          <a:off x="3252849" y="5157192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EC86072-6485-4ABD-A404-0388F13F7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e-BY" dirty="0"/>
          </a:p>
          <a:p>
            <a:pPr marL="0" indent="0" algn="ctr">
              <a:buNone/>
            </a:pPr>
            <a:endParaRPr lang="be-BY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EC41304A-48C7-4807-9471-07D107D84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009200"/>
              </p:ext>
            </p:extLst>
          </p:nvPr>
        </p:nvGraphicFramePr>
        <p:xfrm>
          <a:off x="1891430" y="1352811"/>
          <a:ext cx="5356698" cy="318491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85566">
                  <a:extLst>
                    <a:ext uri="{9D8B030D-6E8A-4147-A177-3AD203B41FA5}">
                      <a16:colId xmlns:a16="http://schemas.microsoft.com/office/drawing/2014/main" xmlns="" val="2509341407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4006039062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517695336"/>
                    </a:ext>
                  </a:extLst>
                </a:gridCol>
              </a:tblGrid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Я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П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5210880"/>
                  </a:ext>
                </a:extLst>
              </a:tr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Р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О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5501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339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588763"/>
              </p:ext>
            </p:extLst>
          </p:nvPr>
        </p:nvGraphicFramePr>
        <p:xfrm>
          <a:off x="3252849" y="5157192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EC86072-6485-4ABD-A404-0388F13F7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e-BY" dirty="0"/>
          </a:p>
          <a:p>
            <a:pPr marL="0" indent="0" algn="ctr">
              <a:buNone/>
            </a:pPr>
            <a:endParaRPr lang="be-BY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EC41304A-48C7-4807-9471-07D107D84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933559"/>
              </p:ext>
            </p:extLst>
          </p:nvPr>
        </p:nvGraphicFramePr>
        <p:xfrm>
          <a:off x="1891430" y="1352811"/>
          <a:ext cx="5356698" cy="318491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85566">
                  <a:extLst>
                    <a:ext uri="{9D8B030D-6E8A-4147-A177-3AD203B41FA5}">
                      <a16:colId xmlns:a16="http://schemas.microsoft.com/office/drawing/2014/main" xmlns="" val="2509341407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4006039062"/>
                    </a:ext>
                  </a:extLst>
                </a:gridCol>
                <a:gridCol w="1785566">
                  <a:extLst>
                    <a:ext uri="{9D8B030D-6E8A-4147-A177-3AD203B41FA5}">
                      <a16:colId xmlns:a16="http://schemas.microsoft.com/office/drawing/2014/main" xmlns="" val="517695336"/>
                    </a:ext>
                  </a:extLst>
                </a:gridCol>
              </a:tblGrid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Л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Я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П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5210880"/>
                  </a:ext>
                </a:extLst>
              </a:tr>
              <a:tr h="1592455"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Р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О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6000" b="1" dirty="0">
                          <a:ln w="38100" cmpd="thickThin">
                            <a:solidFill>
                              <a:schemeClr val="accent1"/>
                            </a:solidFill>
                          </a:ln>
                          <a:solidFill>
                            <a:schemeClr val="tx2"/>
                          </a:solidFill>
                        </a:rPr>
                        <a:t>К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5501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594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ГУЧЫ, </a:t>
            </a:r>
            <a:r>
              <a:rPr lang="be-BY" b="1" dirty="0"/>
              <a:t>РОДНАЕ СЛОВА!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ПЕРАКЛАДАЕМ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83775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/>
              <a:t>У меня сегодня прекрасное самочувствие.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749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/>
              <a:t>У меня сегодня прекрасное самочувствие.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113075"/>
            <a:ext cx="6972304" cy="1925649"/>
          </a:xfrm>
        </p:spPr>
        <p:txBody>
          <a:bodyPr>
            <a:normAutofit/>
          </a:bodyPr>
          <a:lstStyle/>
          <a:p>
            <a:endParaRPr lang="ru-RU" sz="3200" dirty="0"/>
          </a:p>
          <a:p>
            <a:pPr algn="l"/>
            <a:r>
              <a:rPr lang="ru-RU" sz="3200" dirty="0"/>
              <a:t>У мяне сёння цудоўнае </a:t>
            </a:r>
            <a:r>
              <a:rPr lang="ru-RU" sz="3200" dirty="0" err="1"/>
              <a:t>самаадчуванне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627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/>
              <a:t>Хотелось бы услышать что-то необычное.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6638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/>
              <a:t>Хотелось бы услышать что-то необычное.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212976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ru-RU" sz="3200" dirty="0" err="1"/>
              <a:t>Хацелася</a:t>
            </a:r>
            <a:r>
              <a:rPr lang="ru-RU" sz="3200" dirty="0"/>
              <a:t> б </a:t>
            </a:r>
            <a:r>
              <a:rPr lang="ru-RU" sz="3200" dirty="0" err="1"/>
              <a:t>пачуць</a:t>
            </a:r>
            <a:r>
              <a:rPr lang="ru-RU" sz="3200" dirty="0"/>
              <a:t> </a:t>
            </a:r>
            <a:r>
              <a:rPr lang="ru-RU" sz="3200" dirty="0" err="1"/>
              <a:t>нешта</a:t>
            </a:r>
            <a:r>
              <a:rPr lang="ru-RU" sz="3200" dirty="0"/>
              <a:t> </a:t>
            </a:r>
            <a:r>
              <a:rPr lang="ru-RU" sz="3200" dirty="0" err="1"/>
              <a:t>незвычайнае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7027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ГУЧЫ, </a:t>
            </a:r>
            <a:r>
              <a:rPr lang="be-BY" b="1" dirty="0"/>
              <a:t>РОДНАЕ СЛОВА!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ПРЫГАДВАЕМ</a:t>
            </a:r>
          </a:p>
        </p:txBody>
      </p:sp>
    </p:spTree>
    <p:extLst>
      <p:ext uri="{BB962C8B-B14F-4D97-AF65-F5344CB8AC3E}">
        <p14:creationId xmlns:p14="http://schemas.microsoft.com/office/powerpoint/2010/main" val="1350938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/>
              <a:t>Предложите мне что-нибудь от головной боли.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5497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b="1" dirty="0"/>
              <a:t>Предложите мне что-нибудь от головной боли.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212976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ru-RU" sz="3200" dirty="0" err="1"/>
              <a:t>Прапануйце</a:t>
            </a:r>
            <a:r>
              <a:rPr lang="ru-RU" sz="3200" dirty="0"/>
              <a:t> мне </a:t>
            </a:r>
            <a:r>
              <a:rPr lang="ru-RU" sz="3200" dirty="0" err="1"/>
              <a:t>што</a:t>
            </a:r>
            <a:r>
              <a:rPr lang="be-BY" sz="3200" dirty="0"/>
              <a:t>-небудзь ад галаўнога болю.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84146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ГУЧЫ, </a:t>
            </a:r>
            <a:r>
              <a:rPr lang="be-BY" b="1" dirty="0"/>
              <a:t>РОДНАЕ СЛОВА!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ТЛУМАЧЫМ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9909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7B0BAD-C4C4-4288-ACBF-B57A83E3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/>
              <a:t>ГУМА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be-BY" dirty="0"/>
              <a:t>Універсальны магазін</a:t>
            </a:r>
          </a:p>
          <a:p>
            <a:pPr marL="0" indent="0">
              <a:buNone/>
            </a:pPr>
            <a:r>
              <a:rPr lang="be-BY" dirty="0"/>
              <a:t>б)  Эластычны матэрыял, рызіна</a:t>
            </a:r>
          </a:p>
          <a:p>
            <a:pPr marL="0" indent="0">
              <a:buNone/>
            </a:pPr>
            <a:r>
              <a:rPr lang="be-BY" dirty="0"/>
              <a:t>в)  Подсцілка на ложак</a:t>
            </a:r>
          </a:p>
          <a:p>
            <a:pPr marL="0" indent="0">
              <a:buNone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182174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7B0BAD-C4C4-4288-ACBF-B57A83E3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/>
              <a:t>АБРОЦЬ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be-BY" dirty="0"/>
              <a:t>Неглыбокае месца ракі</a:t>
            </a:r>
          </a:p>
          <a:p>
            <a:pPr marL="0" indent="0">
              <a:buNone/>
            </a:pPr>
            <a:r>
              <a:rPr lang="be-BY" dirty="0"/>
              <a:t>б)  Грашовы падатак</a:t>
            </a:r>
          </a:p>
          <a:p>
            <a:pPr marL="0" indent="0">
              <a:buNone/>
            </a:pPr>
            <a:r>
              <a:rPr lang="be-BY" dirty="0"/>
              <a:t>в)  Прадмет вупражы каня</a:t>
            </a:r>
          </a:p>
          <a:p>
            <a:pPr marL="0" indent="0">
              <a:buNone/>
            </a:pPr>
            <a:endParaRPr lang="be-BY" dirty="0"/>
          </a:p>
          <a:p>
            <a:pPr marL="0" indent="0">
              <a:buNone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44011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7B0BAD-C4C4-4288-ACBF-B57A83E3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/>
              <a:t>КАЗЫТАЦЬ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be-BY" dirty="0"/>
              <a:t>Гаварыць без патрэбы</a:t>
            </a:r>
          </a:p>
          <a:p>
            <a:pPr marL="0" indent="0">
              <a:buNone/>
            </a:pPr>
            <a:r>
              <a:rPr lang="be-BY" dirty="0"/>
              <a:t>б)  Паводзіць сябе смела</a:t>
            </a:r>
          </a:p>
          <a:p>
            <a:pPr marL="0" indent="0">
              <a:buNone/>
            </a:pPr>
            <a:r>
              <a:rPr lang="be-BY" dirty="0"/>
              <a:t>в)  Выклікаць раздражненне</a:t>
            </a:r>
          </a:p>
          <a:p>
            <a:pPr marL="0" indent="0">
              <a:buNone/>
            </a:pPr>
            <a:endParaRPr lang="be-BY" dirty="0"/>
          </a:p>
          <a:p>
            <a:pPr marL="0" indent="0">
              <a:buNone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25291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7B0BAD-C4C4-4288-ACBF-B57A83E3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/>
              <a:t>ПАЗЯХАЦЬ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be-BY" dirty="0"/>
              <a:t>Займацца кражамі, быць злодзеем</a:t>
            </a:r>
          </a:p>
          <a:p>
            <a:pPr marL="0" indent="0">
              <a:buNone/>
            </a:pPr>
            <a:r>
              <a:rPr lang="be-BY" dirty="0"/>
              <a:t>б)  Хапаць паветра раскрытым ротам</a:t>
            </a:r>
          </a:p>
          <a:p>
            <a:pPr marL="0" indent="0">
              <a:buNone/>
            </a:pPr>
            <a:r>
              <a:rPr lang="be-BY" dirty="0"/>
              <a:t>в)  Рытмічна хістаць з боку ў бок</a:t>
            </a:r>
          </a:p>
          <a:p>
            <a:pPr marL="0" indent="0">
              <a:buNone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336794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7B0BAD-C4C4-4288-ACBF-B57A83E3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/>
              <a:t>ХМЫЗНЯК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be-BY" dirty="0"/>
              <a:t>Зараснікі маладых дрэўцаў</a:t>
            </a:r>
          </a:p>
          <a:p>
            <a:pPr marL="0" indent="0">
              <a:buNone/>
            </a:pPr>
            <a:r>
              <a:rPr lang="be-BY" dirty="0"/>
              <a:t>б)  Моцная цяга паветра праз праемы</a:t>
            </a:r>
          </a:p>
          <a:p>
            <a:pPr marL="0" indent="0">
              <a:buNone/>
            </a:pPr>
            <a:r>
              <a:rPr lang="be-BY" dirty="0"/>
              <a:t>в)  Незаможны, бедны чалавек</a:t>
            </a:r>
          </a:p>
          <a:p>
            <a:pPr marL="0" indent="0">
              <a:buNone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405491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7B0BAD-C4C4-4288-ACBF-B57A83E3C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/>
              <a:t>ЦЯСЛЯР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be-BY" dirty="0"/>
              <a:t>Прыбор для вымярэння сілы цягі</a:t>
            </a:r>
          </a:p>
          <a:p>
            <a:pPr marL="0" indent="0">
              <a:buNone/>
            </a:pPr>
            <a:r>
              <a:rPr lang="be-BY" dirty="0"/>
              <a:t>б)  Рабочы, які займаецца апрацоўкай драўніны</a:t>
            </a:r>
          </a:p>
          <a:p>
            <a:pPr marL="0" indent="0">
              <a:buNone/>
            </a:pPr>
            <a:r>
              <a:rPr lang="be-BY" dirty="0"/>
              <a:t>в)  Халодная зброя ў выглядзе клінка</a:t>
            </a:r>
          </a:p>
          <a:p>
            <a:pPr marL="0" indent="0">
              <a:buNone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514350" indent="-514350">
              <a:buFont typeface="+mj-lt"/>
              <a:buAutoNum type="alphaLcParenR"/>
            </a:pPr>
            <a:endParaRPr lang="be-BY" dirty="0"/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60041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ГУЧЫ, </a:t>
            </a:r>
            <a:r>
              <a:rPr lang="be-BY" b="1" dirty="0"/>
              <a:t>РОДНАЕ СЛОВА!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УЖЫВАЕМ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4759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Што</a:t>
            </a:r>
            <a:r>
              <a:rPr lang="ru-RU" dirty="0"/>
              <a:t> гэта?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AC2E034B-9F1F-485F-A5A4-5611DDFEF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140" y="1628800"/>
            <a:ext cx="3183719" cy="3183719"/>
          </a:xfr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55B35E75-5286-45EB-A11E-3AA14A3D3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693161"/>
              </p:ext>
            </p:extLst>
          </p:nvPr>
        </p:nvGraphicFramePr>
        <p:xfrm>
          <a:off x="2593272" y="5229200"/>
          <a:ext cx="395745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0674004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89195948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20215617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e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e-B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105DD4-C4E8-45B4-8B6E-8A890792A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/>
              <a:t>ФРАЗЕАЛАГІЗМЫ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570903B2-02D4-4D3C-B507-E5C4F1B097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3674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253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ГУЧЫ, </a:t>
            </a:r>
            <a:r>
              <a:rPr lang="be-BY" b="1" dirty="0"/>
              <a:t>РОДНАЕ СЛОВА!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ЦЫТУЕМ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39122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1600200"/>
            <a:ext cx="6048672" cy="2620887"/>
          </a:xfrm>
        </p:spPr>
        <p:txBody>
          <a:bodyPr/>
          <a:lstStyle/>
          <a:p>
            <a:pPr marL="0" indent="0">
              <a:buNone/>
            </a:pPr>
            <a:r>
              <a:rPr lang="be-BY" dirty="0"/>
              <a:t>Між алешын, кустоў,</a:t>
            </a:r>
          </a:p>
          <a:p>
            <a:pPr marL="0" indent="0">
              <a:buNone/>
            </a:pPr>
            <a:r>
              <a:rPr lang="be-BY" dirty="0"/>
              <a:t>Дзе пяе салавей,</a:t>
            </a:r>
          </a:p>
          <a:p>
            <a:pPr marL="0" indent="0">
              <a:buNone/>
            </a:pPr>
            <a:r>
              <a:rPr lang="be-BY" dirty="0"/>
              <a:t>І шуміць, і грыміць . . .</a:t>
            </a:r>
          </a:p>
        </p:txBody>
      </p:sp>
    </p:spTree>
    <p:extLst>
      <p:ext uri="{BB962C8B-B14F-4D97-AF65-F5344CB8AC3E}">
        <p14:creationId xmlns:p14="http://schemas.microsoft.com/office/powerpoint/2010/main" val="3563233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672" y="1600200"/>
            <a:ext cx="6048672" cy="3701008"/>
          </a:xfrm>
        </p:spPr>
        <p:txBody>
          <a:bodyPr/>
          <a:lstStyle/>
          <a:p>
            <a:pPr marL="0" indent="0">
              <a:buNone/>
            </a:pPr>
            <a:r>
              <a:rPr lang="be-BY" dirty="0"/>
              <a:t>Між алешын, кустоў,</a:t>
            </a:r>
          </a:p>
          <a:p>
            <a:pPr marL="0" indent="0">
              <a:buNone/>
            </a:pPr>
            <a:r>
              <a:rPr lang="be-BY" dirty="0"/>
              <a:t>Дзе пяе салавей,</a:t>
            </a:r>
          </a:p>
          <a:p>
            <a:pPr marL="0" indent="0">
              <a:buNone/>
            </a:pPr>
            <a:r>
              <a:rPr lang="be-BY" dirty="0"/>
              <a:t>І шуміць, і грыміць </a:t>
            </a:r>
          </a:p>
          <a:p>
            <a:pPr marL="0" indent="0">
              <a:buNone/>
            </a:pPr>
            <a:r>
              <a:rPr lang="be-BY" dirty="0"/>
              <a:t>Срэбразвонны ручэй.</a:t>
            </a:r>
          </a:p>
          <a:p>
            <a:pPr marL="0" indent="0">
              <a:buNone/>
            </a:pPr>
            <a:endParaRPr lang="be-BY" dirty="0"/>
          </a:p>
          <a:p>
            <a:pPr marL="0" indent="0">
              <a:buNone/>
            </a:pPr>
            <a:r>
              <a:rPr lang="be-BY" dirty="0"/>
              <a:t>Я. Колас</a:t>
            </a:r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124053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600200"/>
            <a:ext cx="6840760" cy="2620887"/>
          </a:xfrm>
        </p:spPr>
        <p:txBody>
          <a:bodyPr/>
          <a:lstStyle/>
          <a:p>
            <a:pPr marL="0" indent="0">
              <a:buNone/>
            </a:pPr>
            <a:r>
              <a:rPr lang="be-BY" dirty="0"/>
              <a:t>Каб любіць Беларусь нашу мілую,</a:t>
            </a:r>
          </a:p>
          <a:p>
            <a:pPr marL="0" indent="0">
              <a:buNone/>
            </a:pPr>
            <a:r>
              <a:rPr lang="be-BY" dirty="0"/>
              <a:t>Трэба ў розных краях пабываць.</a:t>
            </a:r>
          </a:p>
          <a:p>
            <a:pPr marL="0" indent="0">
              <a:buNone/>
            </a:pPr>
            <a:r>
              <a:rPr lang="be-BY" dirty="0"/>
              <a:t>Разумею цяпер, чаму з выраю</a:t>
            </a:r>
          </a:p>
          <a:p>
            <a:pPr marL="0" indent="0">
              <a:buNone/>
            </a:pPr>
            <a:r>
              <a:rPr lang="be-BY" dirty="0"/>
              <a:t>Жураўлі . . .</a:t>
            </a:r>
          </a:p>
        </p:txBody>
      </p:sp>
    </p:spTree>
    <p:extLst>
      <p:ext uri="{BB962C8B-B14F-4D97-AF65-F5344CB8AC3E}">
        <p14:creationId xmlns:p14="http://schemas.microsoft.com/office/powerpoint/2010/main" val="1030086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6A0F0D-14CD-47CC-834A-DC84CA1EB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600200"/>
            <a:ext cx="6840760" cy="4061048"/>
          </a:xfrm>
        </p:spPr>
        <p:txBody>
          <a:bodyPr/>
          <a:lstStyle/>
          <a:p>
            <a:pPr marL="0" indent="0">
              <a:buNone/>
            </a:pPr>
            <a:r>
              <a:rPr lang="be-BY" dirty="0"/>
              <a:t>Каб любіць Беларусь нашу мілую,</a:t>
            </a:r>
          </a:p>
          <a:p>
            <a:pPr marL="0" indent="0">
              <a:buNone/>
            </a:pPr>
            <a:r>
              <a:rPr lang="be-BY" dirty="0"/>
              <a:t>Трэба ў розных краях пабываць.</a:t>
            </a:r>
          </a:p>
          <a:p>
            <a:pPr marL="0" indent="0">
              <a:buNone/>
            </a:pPr>
            <a:r>
              <a:rPr lang="be-BY" dirty="0"/>
              <a:t>Разумею цяпер, чаму з выраю</a:t>
            </a:r>
          </a:p>
          <a:p>
            <a:pPr marL="0" indent="0">
              <a:buNone/>
            </a:pPr>
            <a:r>
              <a:rPr lang="be-BY" dirty="0"/>
              <a:t>Жураўлі на Палессе ляцяць.</a:t>
            </a:r>
          </a:p>
          <a:p>
            <a:pPr marL="0" indent="0">
              <a:buNone/>
            </a:pPr>
            <a:endParaRPr lang="be-BY" dirty="0"/>
          </a:p>
          <a:p>
            <a:pPr marL="0" indent="0">
              <a:buNone/>
            </a:pPr>
            <a:r>
              <a:rPr lang="be-BY" dirty="0"/>
              <a:t>А. Ставер</a:t>
            </a:r>
          </a:p>
          <a:p>
            <a:pPr marL="0" indent="0">
              <a:buNone/>
            </a:pPr>
            <a:endParaRPr lang="be-BY" dirty="0"/>
          </a:p>
          <a:p>
            <a:pPr marL="0" indent="0">
              <a:buNone/>
            </a:pPr>
            <a:endParaRPr lang="be-BY" dirty="0"/>
          </a:p>
        </p:txBody>
      </p:sp>
    </p:spTree>
    <p:extLst>
      <p:ext uri="{BB962C8B-B14F-4D97-AF65-F5344CB8AC3E}">
        <p14:creationId xmlns:p14="http://schemas.microsoft.com/office/powerpoint/2010/main" val="415310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ГУЧЫ, </a:t>
            </a:r>
            <a:r>
              <a:rPr lang="be-BY" b="1" dirty="0"/>
              <a:t>РОДНАЕ СЛОВА!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ДЗЯКУЙ ЗА ЎВАГУ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8092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AC2E034B-9F1F-485F-A5A4-5611DDFEF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140" y="1628800"/>
            <a:ext cx="3183719" cy="3183719"/>
          </a:xfrm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55B35E75-5286-45EB-A11E-3AA14A3D3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57329"/>
              </p:ext>
            </p:extLst>
          </p:nvPr>
        </p:nvGraphicFramePr>
        <p:xfrm>
          <a:off x="2593272" y="5229200"/>
          <a:ext cx="395745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0674004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89195948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20215617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38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Што</a:t>
            </a:r>
            <a:r>
              <a:rPr lang="ru-RU" dirty="0"/>
              <a:t> гэта?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xmlns="" id="{A6107796-CE6F-42E8-AF66-5966C8149E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5281262" cy="2703463"/>
          </a:xfrm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955016"/>
              </p:ext>
            </p:extLst>
          </p:nvPr>
        </p:nvGraphicFramePr>
        <p:xfrm>
          <a:off x="2865309" y="5229200"/>
          <a:ext cx="30780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06740047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0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xmlns="" id="{A6107796-CE6F-42E8-AF66-5966C8149E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5281262" cy="2703463"/>
          </a:xfrm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155155"/>
              </p:ext>
            </p:extLst>
          </p:nvPr>
        </p:nvGraphicFramePr>
        <p:xfrm>
          <a:off x="2865309" y="5229200"/>
          <a:ext cx="30780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06740047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82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Што</a:t>
            </a:r>
            <a:r>
              <a:rPr lang="ru-RU" dirty="0"/>
              <a:t> гэта?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53492"/>
              </p:ext>
            </p:extLst>
          </p:nvPr>
        </p:nvGraphicFramePr>
        <p:xfrm>
          <a:off x="3252849" y="5234350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D2EC5BC3-7934-48E5-B3CD-B356D1BAC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01" y="1556792"/>
            <a:ext cx="4692798" cy="3122844"/>
          </a:xfrm>
        </p:spPr>
      </p:pic>
    </p:spTree>
    <p:extLst>
      <p:ext uri="{BB962C8B-B14F-4D97-AF65-F5344CB8AC3E}">
        <p14:creationId xmlns:p14="http://schemas.microsoft.com/office/powerpoint/2010/main" val="1086678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Што</a:t>
            </a:r>
            <a:r>
              <a:rPr lang="ru-RU" dirty="0"/>
              <a:t> гэта?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337062"/>
              </p:ext>
            </p:extLst>
          </p:nvPr>
        </p:nvGraphicFramePr>
        <p:xfrm>
          <a:off x="3252849" y="5234350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D2EC5BC3-7934-48E5-B3CD-B356D1BAC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01" y="1556792"/>
            <a:ext cx="4692798" cy="3122844"/>
          </a:xfrm>
        </p:spPr>
      </p:pic>
    </p:spTree>
    <p:extLst>
      <p:ext uri="{BB962C8B-B14F-4D97-AF65-F5344CB8AC3E}">
        <p14:creationId xmlns:p14="http://schemas.microsoft.com/office/powerpoint/2010/main" val="60448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Што</a:t>
            </a:r>
            <a:r>
              <a:rPr lang="ru-RU" dirty="0"/>
              <a:t> гэта?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996D5C5E-A1CF-4DA3-BE35-A1E661F70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5131"/>
              </p:ext>
            </p:extLst>
          </p:nvPr>
        </p:nvGraphicFramePr>
        <p:xfrm>
          <a:off x="3252849" y="5234350"/>
          <a:ext cx="26383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717">
                  <a:extLst>
                    <a:ext uri="{9D8B030D-6E8A-4147-A177-3AD203B41FA5}">
                      <a16:colId xmlns:a16="http://schemas.microsoft.com/office/drawing/2014/main" xmlns="" val="3573304105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3737183917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2463429828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433661911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1393767832"/>
                    </a:ext>
                  </a:extLst>
                </a:gridCol>
                <a:gridCol w="439717">
                  <a:extLst>
                    <a:ext uri="{9D8B030D-6E8A-4147-A177-3AD203B41FA5}">
                      <a16:colId xmlns:a16="http://schemas.microsoft.com/office/drawing/2014/main" xmlns="" val="933351046"/>
                    </a:ext>
                  </a:extLst>
                </a:gridCol>
              </a:tblGrid>
              <a:tr h="364361"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e-BY" sz="2400" dirty="0"/>
                        <a:t>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be-BY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1223704"/>
                  </a:ext>
                </a:extLst>
              </a:tr>
            </a:tbl>
          </a:graphicData>
        </a:graphic>
      </p:graphicFrame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06874413-3633-4B18-8646-99C982663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536" y="1844824"/>
            <a:ext cx="5016783" cy="2819432"/>
          </a:xfrm>
        </p:spPr>
      </p:pic>
    </p:spTree>
    <p:extLst>
      <p:ext uri="{BB962C8B-B14F-4D97-AF65-F5344CB8AC3E}">
        <p14:creationId xmlns:p14="http://schemas.microsoft.com/office/powerpoint/2010/main" val="3998419390"/>
      </p:ext>
    </p:extLst>
  </p:cSld>
  <p:clrMapOvr>
    <a:masterClrMapping/>
  </p:clrMapOvr>
</p:sld>
</file>

<file path=ppt/theme/theme1.xml><?xml version="1.0" encoding="utf-8"?>
<a:theme xmlns:a="http://schemas.openxmlformats.org/drawingml/2006/main" name="2_NY_2010_3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E20E8A3-C4C7-4E7F-86EF-5FE6FC56B3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сo снежинками</Template>
  <TotalTime>138</TotalTime>
  <Words>384</Words>
  <Application>Microsoft Office PowerPoint</Application>
  <PresentationFormat>Экран (4:3)</PresentationFormat>
  <Paragraphs>162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2_NY_2010_3011</vt:lpstr>
      <vt:lpstr>ГУЧЫ, РОДНАЕ СЛОВА!</vt:lpstr>
      <vt:lpstr>ГУЧЫ, РОДНАЕ СЛОВА!</vt:lpstr>
      <vt:lpstr>Што гэта?</vt:lpstr>
      <vt:lpstr>Презентация PowerPoint</vt:lpstr>
      <vt:lpstr>Што гэта?</vt:lpstr>
      <vt:lpstr>Презентация PowerPoint</vt:lpstr>
      <vt:lpstr>Што гэта?</vt:lpstr>
      <vt:lpstr>Што гэта?</vt:lpstr>
      <vt:lpstr>Што гэта?</vt:lpstr>
      <vt:lpstr>Што гэта?</vt:lpstr>
      <vt:lpstr>Презентация PowerPoint</vt:lpstr>
      <vt:lpstr>Презентация PowerPoint</vt:lpstr>
      <vt:lpstr>Презентация PowerPoint</vt:lpstr>
      <vt:lpstr>Презентация PowerPoint</vt:lpstr>
      <vt:lpstr>ГУЧЫ, РОДНАЕ СЛОВА!</vt:lpstr>
      <vt:lpstr>У меня сегодня прекрасное самочувствие.</vt:lpstr>
      <vt:lpstr>У меня сегодня прекрасное самочувствие.</vt:lpstr>
      <vt:lpstr>Хотелось бы услышать что-то необычное.</vt:lpstr>
      <vt:lpstr>Хотелось бы услышать что-то необычное.</vt:lpstr>
      <vt:lpstr>Предложите мне что-нибудь от головной боли.</vt:lpstr>
      <vt:lpstr>Предложите мне что-нибудь от головной боли.</vt:lpstr>
      <vt:lpstr>ГУЧЫ, РОДНАЕ СЛОВА!</vt:lpstr>
      <vt:lpstr>ГУМА</vt:lpstr>
      <vt:lpstr>АБРОЦЬ</vt:lpstr>
      <vt:lpstr>КАЗЫТАЦЬ</vt:lpstr>
      <vt:lpstr>ПАЗЯХАЦЬ</vt:lpstr>
      <vt:lpstr>ХМЫЗНЯК</vt:lpstr>
      <vt:lpstr>ЦЯСЛЯР</vt:lpstr>
      <vt:lpstr>ГУЧЫ, РОДНАЕ СЛОВА!</vt:lpstr>
      <vt:lpstr>ФРАЗЕАЛАГІЗМЫ</vt:lpstr>
      <vt:lpstr>ГУЧЫ, РОДНАЕ СЛОВА!</vt:lpstr>
      <vt:lpstr>Презентация PowerPoint</vt:lpstr>
      <vt:lpstr>Презентация PowerPoint</vt:lpstr>
      <vt:lpstr>Презентация PowerPoint</vt:lpstr>
      <vt:lpstr>Презентация PowerPoint</vt:lpstr>
      <vt:lpstr>ГУЧЫ, РОДНАЕ СЛОВА!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ГУЧЫ, РОДНАЕ СЛОВА!</dc:title>
  <dc:subject>Шаблон оформления</dc:subject>
  <dc:creator>Alena Karp</dc:creator>
  <cp:keywords/>
  <dc:description>Корпорация Майкрософт
Шаблон оформления</dc:description>
  <cp:lastModifiedBy>Admin</cp:lastModifiedBy>
  <cp:revision>20</cp:revision>
  <dcterms:created xsi:type="dcterms:W3CDTF">2020-02-16T09:07:51Z</dcterms:created>
  <dcterms:modified xsi:type="dcterms:W3CDTF">2020-02-20T12:45:10Z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TC103899589990</vt:lpwstr>
  </property>
</Properties>
</file>