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64" r:id="rId2"/>
    <p:sldId id="256" r:id="rId3"/>
    <p:sldId id="257" r:id="rId4"/>
    <p:sldId id="292" r:id="rId5"/>
    <p:sldId id="293" r:id="rId6"/>
    <p:sldId id="326" r:id="rId7"/>
    <p:sldId id="319" r:id="rId8"/>
    <p:sldId id="300" r:id="rId9"/>
    <p:sldId id="323" r:id="rId10"/>
    <p:sldId id="325" r:id="rId11"/>
    <p:sldId id="262" r:id="rId12"/>
    <p:sldId id="462" r:id="rId13"/>
    <p:sldId id="30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4928C-9DC7-4819-945A-8BA6C39310FC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00E1BB0-5F50-4AF0-8DF6-CCAAC8346A2C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Выберите тему и ведущую идею</a:t>
          </a:r>
        </a:p>
      </dgm:t>
    </dgm:pt>
    <dgm:pt modelId="{84C135B1-2B38-4B20-9C44-CB6C05B01672}" type="parTrans" cxnId="{3E47778B-76B4-4745-AC07-287B8A29A004}">
      <dgm:prSet/>
      <dgm:spPr/>
      <dgm:t>
        <a:bodyPr/>
        <a:lstStyle/>
        <a:p>
          <a:endParaRPr lang="ru-RU"/>
        </a:p>
      </dgm:t>
    </dgm:pt>
    <dgm:pt modelId="{BEAFB1D1-533E-43B1-9B71-252AE1076272}" type="sibTrans" cxnId="{3E47778B-76B4-4745-AC07-287B8A29A004}">
      <dgm:prSet/>
      <dgm:spPr/>
      <dgm:t>
        <a:bodyPr/>
        <a:lstStyle/>
        <a:p>
          <a:endParaRPr lang="ru-RU"/>
        </a:p>
      </dgm:t>
    </dgm:pt>
    <dgm:pt modelId="{976D46CD-6D86-4FF2-AD42-CDE399DBC4F3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Определите цели и задачи, которые Вы хотите достичь на мастер-классе </a:t>
          </a:r>
        </a:p>
      </dgm:t>
    </dgm:pt>
    <dgm:pt modelId="{208042A6-0BFD-4691-99F6-57B8864D48B8}" type="parTrans" cxnId="{B0BC68DF-FF50-4B2E-A905-08D76A4099F8}">
      <dgm:prSet/>
      <dgm:spPr/>
      <dgm:t>
        <a:bodyPr/>
        <a:lstStyle/>
        <a:p>
          <a:endParaRPr lang="ru-RU"/>
        </a:p>
      </dgm:t>
    </dgm:pt>
    <dgm:pt modelId="{7AC2491E-4802-4710-A000-F7BECFD180D5}" type="sibTrans" cxnId="{B0BC68DF-FF50-4B2E-A905-08D76A4099F8}">
      <dgm:prSet/>
      <dgm:spPr/>
      <dgm:t>
        <a:bodyPr/>
        <a:lstStyle/>
        <a:p>
          <a:endParaRPr lang="ru-RU"/>
        </a:p>
      </dgm:t>
    </dgm:pt>
    <dgm:pt modelId="{C83EC460-0CB1-4715-8B07-92602A7B8BD4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Найдите формулировку проблемы, вопрос, парадокс, вводящие в тему и представляющие интерес для участников</a:t>
          </a:r>
        </a:p>
      </dgm:t>
    </dgm:pt>
    <dgm:pt modelId="{F55F9637-0760-43FB-A9D0-08E6E8266ED0}" type="parTrans" cxnId="{A382565D-68A6-4050-B69A-D9E5D45F65F3}">
      <dgm:prSet/>
      <dgm:spPr/>
      <dgm:t>
        <a:bodyPr/>
        <a:lstStyle/>
        <a:p>
          <a:endParaRPr lang="ru-RU"/>
        </a:p>
      </dgm:t>
    </dgm:pt>
    <dgm:pt modelId="{38BEEAD7-2714-4A06-8D08-C6C2510C7F38}" type="sibTrans" cxnId="{A382565D-68A6-4050-B69A-D9E5D45F65F3}">
      <dgm:prSet/>
      <dgm:spPr/>
      <dgm:t>
        <a:bodyPr/>
        <a:lstStyle/>
        <a:p>
          <a:endParaRPr lang="ru-RU"/>
        </a:p>
      </dgm:t>
    </dgm:pt>
    <dgm:pt modelId="{DB48F2AA-1DA3-4999-BDA1-5EA9DA20FFFA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Подберите формы работы и необходимые средства</a:t>
          </a:r>
        </a:p>
      </dgm:t>
    </dgm:pt>
    <dgm:pt modelId="{F80C51C6-8169-48C1-A4FD-EB443E02A2A5}" type="parTrans" cxnId="{F618B1A9-9D06-4702-A036-64BC28096139}">
      <dgm:prSet/>
      <dgm:spPr/>
      <dgm:t>
        <a:bodyPr/>
        <a:lstStyle/>
        <a:p>
          <a:endParaRPr lang="ru-RU"/>
        </a:p>
      </dgm:t>
    </dgm:pt>
    <dgm:pt modelId="{FBD59D44-5E01-43DE-A135-15D998B82F18}" type="sibTrans" cxnId="{F618B1A9-9D06-4702-A036-64BC28096139}">
      <dgm:prSet/>
      <dgm:spPr/>
      <dgm:t>
        <a:bodyPr/>
        <a:lstStyle/>
        <a:p>
          <a:endParaRPr lang="ru-RU"/>
        </a:p>
      </dgm:t>
    </dgm:pt>
    <dgm:pt modelId="{E2C4DDE8-ED5E-4756-904E-51B168DCE70C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Составьте подробный план мастер-класса</a:t>
          </a:r>
        </a:p>
      </dgm:t>
    </dgm:pt>
    <dgm:pt modelId="{39C74102-D021-423E-A898-6EFAB285F4E2}" type="parTrans" cxnId="{29689F91-59A4-41A5-AEAD-C2CA5750C5B1}">
      <dgm:prSet/>
      <dgm:spPr/>
      <dgm:t>
        <a:bodyPr/>
        <a:lstStyle/>
        <a:p>
          <a:endParaRPr lang="ru-RU"/>
        </a:p>
      </dgm:t>
    </dgm:pt>
    <dgm:pt modelId="{9483EDA4-600C-4308-BBAB-F66126D3DA6C}" type="sibTrans" cxnId="{29689F91-59A4-41A5-AEAD-C2CA5750C5B1}">
      <dgm:prSet/>
      <dgm:spPr/>
      <dgm:t>
        <a:bodyPr/>
        <a:lstStyle/>
        <a:p>
          <a:endParaRPr lang="ru-RU"/>
        </a:p>
      </dgm:t>
    </dgm:pt>
    <dgm:pt modelId="{DA98FA02-9165-4FBB-BBCB-E44FD8CAA03D}" type="pres">
      <dgm:prSet presAssocID="{1EB4928C-9DC7-4819-945A-8BA6C39310FC}" presName="Name0" presStyleCnt="0">
        <dgm:presLayoutVars>
          <dgm:dir/>
          <dgm:animLvl val="lvl"/>
          <dgm:resizeHandles val="exact"/>
        </dgm:presLayoutVars>
      </dgm:prSet>
      <dgm:spPr/>
    </dgm:pt>
    <dgm:pt modelId="{033287FC-6928-489B-B2FB-E085C2015F47}" type="pres">
      <dgm:prSet presAssocID="{E2C4DDE8-ED5E-4756-904E-51B168DCE70C}" presName="boxAndChildren" presStyleCnt="0"/>
      <dgm:spPr/>
    </dgm:pt>
    <dgm:pt modelId="{A8463F84-0D7E-4151-BB99-9E77F8A20114}" type="pres">
      <dgm:prSet presAssocID="{E2C4DDE8-ED5E-4756-904E-51B168DCE70C}" presName="parentTextBox" presStyleLbl="node1" presStyleIdx="0" presStyleCnt="5"/>
      <dgm:spPr/>
    </dgm:pt>
    <dgm:pt modelId="{146E2946-50AE-4EBB-895D-594082FF0962}" type="pres">
      <dgm:prSet presAssocID="{FBD59D44-5E01-43DE-A135-15D998B82F18}" presName="sp" presStyleCnt="0"/>
      <dgm:spPr/>
    </dgm:pt>
    <dgm:pt modelId="{BB5BFA73-CD87-4408-A3BF-09C73FE4F3AE}" type="pres">
      <dgm:prSet presAssocID="{DB48F2AA-1DA3-4999-BDA1-5EA9DA20FFFA}" presName="arrowAndChildren" presStyleCnt="0"/>
      <dgm:spPr/>
    </dgm:pt>
    <dgm:pt modelId="{3737E43B-4B49-42EF-8C5D-E7DED1CFD337}" type="pres">
      <dgm:prSet presAssocID="{DB48F2AA-1DA3-4999-BDA1-5EA9DA20FFFA}" presName="parentTextArrow" presStyleLbl="node1" presStyleIdx="1" presStyleCnt="5"/>
      <dgm:spPr/>
    </dgm:pt>
    <dgm:pt modelId="{EAF0C09E-99AA-4BDE-B6F7-351435358815}" type="pres">
      <dgm:prSet presAssocID="{38BEEAD7-2714-4A06-8D08-C6C2510C7F38}" presName="sp" presStyleCnt="0"/>
      <dgm:spPr/>
    </dgm:pt>
    <dgm:pt modelId="{E8FD6244-7F85-4BAB-A0EB-1F9C284E5522}" type="pres">
      <dgm:prSet presAssocID="{C83EC460-0CB1-4715-8B07-92602A7B8BD4}" presName="arrowAndChildren" presStyleCnt="0"/>
      <dgm:spPr/>
    </dgm:pt>
    <dgm:pt modelId="{F8F046C7-0B5A-4E47-BBA1-778780D6FE05}" type="pres">
      <dgm:prSet presAssocID="{C83EC460-0CB1-4715-8B07-92602A7B8BD4}" presName="parentTextArrow" presStyleLbl="node1" presStyleIdx="2" presStyleCnt="5"/>
      <dgm:spPr/>
    </dgm:pt>
    <dgm:pt modelId="{1376DA5F-D770-4A3B-99F9-3CF2A0D364E3}" type="pres">
      <dgm:prSet presAssocID="{7AC2491E-4802-4710-A000-F7BECFD180D5}" presName="sp" presStyleCnt="0"/>
      <dgm:spPr/>
    </dgm:pt>
    <dgm:pt modelId="{1F507575-636B-496A-8E8A-49D46EF5D46B}" type="pres">
      <dgm:prSet presAssocID="{976D46CD-6D86-4FF2-AD42-CDE399DBC4F3}" presName="arrowAndChildren" presStyleCnt="0"/>
      <dgm:spPr/>
    </dgm:pt>
    <dgm:pt modelId="{1B0F3053-E5FD-4629-BFCE-C8D31CE194F7}" type="pres">
      <dgm:prSet presAssocID="{976D46CD-6D86-4FF2-AD42-CDE399DBC4F3}" presName="parentTextArrow" presStyleLbl="node1" presStyleIdx="3" presStyleCnt="5"/>
      <dgm:spPr/>
    </dgm:pt>
    <dgm:pt modelId="{04A75C99-20D2-40E1-BEFF-1D9316A07295}" type="pres">
      <dgm:prSet presAssocID="{BEAFB1D1-533E-43B1-9B71-252AE1076272}" presName="sp" presStyleCnt="0"/>
      <dgm:spPr/>
    </dgm:pt>
    <dgm:pt modelId="{7BCC0CD1-725D-4B3D-BB7B-92A96309F99D}" type="pres">
      <dgm:prSet presAssocID="{600E1BB0-5F50-4AF0-8DF6-CCAAC8346A2C}" presName="arrowAndChildren" presStyleCnt="0"/>
      <dgm:spPr/>
    </dgm:pt>
    <dgm:pt modelId="{A63A5A26-FE59-48FA-9E34-5F736D59C973}" type="pres">
      <dgm:prSet presAssocID="{600E1BB0-5F50-4AF0-8DF6-CCAAC8346A2C}" presName="parentTextArrow" presStyleLbl="node1" presStyleIdx="4" presStyleCnt="5"/>
      <dgm:spPr/>
    </dgm:pt>
  </dgm:ptLst>
  <dgm:cxnLst>
    <dgm:cxn modelId="{A382565D-68A6-4050-B69A-D9E5D45F65F3}" srcId="{1EB4928C-9DC7-4819-945A-8BA6C39310FC}" destId="{C83EC460-0CB1-4715-8B07-92602A7B8BD4}" srcOrd="2" destOrd="0" parTransId="{F55F9637-0760-43FB-A9D0-08E6E8266ED0}" sibTransId="{38BEEAD7-2714-4A06-8D08-C6C2510C7F38}"/>
    <dgm:cxn modelId="{63988168-78FA-4404-A8CC-07D0C8240F31}" type="presOf" srcId="{1EB4928C-9DC7-4819-945A-8BA6C39310FC}" destId="{DA98FA02-9165-4FBB-BBCB-E44FD8CAA03D}" srcOrd="0" destOrd="0" presId="urn:microsoft.com/office/officeart/2005/8/layout/process4"/>
    <dgm:cxn modelId="{ACA59787-A273-4129-8E29-96CCEAE747BD}" type="presOf" srcId="{600E1BB0-5F50-4AF0-8DF6-CCAAC8346A2C}" destId="{A63A5A26-FE59-48FA-9E34-5F736D59C973}" srcOrd="0" destOrd="0" presId="urn:microsoft.com/office/officeart/2005/8/layout/process4"/>
    <dgm:cxn modelId="{3E47778B-76B4-4745-AC07-287B8A29A004}" srcId="{1EB4928C-9DC7-4819-945A-8BA6C39310FC}" destId="{600E1BB0-5F50-4AF0-8DF6-CCAAC8346A2C}" srcOrd="0" destOrd="0" parTransId="{84C135B1-2B38-4B20-9C44-CB6C05B01672}" sibTransId="{BEAFB1D1-533E-43B1-9B71-252AE1076272}"/>
    <dgm:cxn modelId="{29689F91-59A4-41A5-AEAD-C2CA5750C5B1}" srcId="{1EB4928C-9DC7-4819-945A-8BA6C39310FC}" destId="{E2C4DDE8-ED5E-4756-904E-51B168DCE70C}" srcOrd="4" destOrd="0" parTransId="{39C74102-D021-423E-A898-6EFAB285F4E2}" sibTransId="{9483EDA4-600C-4308-BBAB-F66126D3DA6C}"/>
    <dgm:cxn modelId="{825D939E-51CB-4277-94B8-211D97FE5CAD}" type="presOf" srcId="{C83EC460-0CB1-4715-8B07-92602A7B8BD4}" destId="{F8F046C7-0B5A-4E47-BBA1-778780D6FE05}" srcOrd="0" destOrd="0" presId="urn:microsoft.com/office/officeart/2005/8/layout/process4"/>
    <dgm:cxn modelId="{F618B1A9-9D06-4702-A036-64BC28096139}" srcId="{1EB4928C-9DC7-4819-945A-8BA6C39310FC}" destId="{DB48F2AA-1DA3-4999-BDA1-5EA9DA20FFFA}" srcOrd="3" destOrd="0" parTransId="{F80C51C6-8169-48C1-A4FD-EB443E02A2A5}" sibTransId="{FBD59D44-5E01-43DE-A135-15D998B82F18}"/>
    <dgm:cxn modelId="{B0BC68DF-FF50-4B2E-A905-08D76A4099F8}" srcId="{1EB4928C-9DC7-4819-945A-8BA6C39310FC}" destId="{976D46CD-6D86-4FF2-AD42-CDE399DBC4F3}" srcOrd="1" destOrd="0" parTransId="{208042A6-0BFD-4691-99F6-57B8864D48B8}" sibTransId="{7AC2491E-4802-4710-A000-F7BECFD180D5}"/>
    <dgm:cxn modelId="{1A4513E7-D04B-4DE4-ADEF-A5037E54AD08}" type="presOf" srcId="{976D46CD-6D86-4FF2-AD42-CDE399DBC4F3}" destId="{1B0F3053-E5FD-4629-BFCE-C8D31CE194F7}" srcOrd="0" destOrd="0" presId="urn:microsoft.com/office/officeart/2005/8/layout/process4"/>
    <dgm:cxn modelId="{46D8D7EE-968A-4986-87D9-347EEBE08FC7}" type="presOf" srcId="{E2C4DDE8-ED5E-4756-904E-51B168DCE70C}" destId="{A8463F84-0D7E-4151-BB99-9E77F8A20114}" srcOrd="0" destOrd="0" presId="urn:microsoft.com/office/officeart/2005/8/layout/process4"/>
    <dgm:cxn modelId="{894941F6-9D88-4C64-8E90-4700ABB0A0FD}" type="presOf" srcId="{DB48F2AA-1DA3-4999-BDA1-5EA9DA20FFFA}" destId="{3737E43B-4B49-42EF-8C5D-E7DED1CFD337}" srcOrd="0" destOrd="0" presId="urn:microsoft.com/office/officeart/2005/8/layout/process4"/>
    <dgm:cxn modelId="{75E9A92E-5727-4D57-9A15-4D45CED38A30}" type="presParOf" srcId="{DA98FA02-9165-4FBB-BBCB-E44FD8CAA03D}" destId="{033287FC-6928-489B-B2FB-E085C2015F47}" srcOrd="0" destOrd="0" presId="urn:microsoft.com/office/officeart/2005/8/layout/process4"/>
    <dgm:cxn modelId="{6EEA090B-9FB0-4916-B408-03F324E22508}" type="presParOf" srcId="{033287FC-6928-489B-B2FB-E085C2015F47}" destId="{A8463F84-0D7E-4151-BB99-9E77F8A20114}" srcOrd="0" destOrd="0" presId="urn:microsoft.com/office/officeart/2005/8/layout/process4"/>
    <dgm:cxn modelId="{9C2A8A84-904E-46EE-8536-8E48E0A0A490}" type="presParOf" srcId="{DA98FA02-9165-4FBB-BBCB-E44FD8CAA03D}" destId="{146E2946-50AE-4EBB-895D-594082FF0962}" srcOrd="1" destOrd="0" presId="urn:microsoft.com/office/officeart/2005/8/layout/process4"/>
    <dgm:cxn modelId="{0022EA00-B5E0-4C95-818F-4BB8D9685064}" type="presParOf" srcId="{DA98FA02-9165-4FBB-BBCB-E44FD8CAA03D}" destId="{BB5BFA73-CD87-4408-A3BF-09C73FE4F3AE}" srcOrd="2" destOrd="0" presId="urn:microsoft.com/office/officeart/2005/8/layout/process4"/>
    <dgm:cxn modelId="{8F129D6C-6670-4E8A-BE34-D87BEEBC6D00}" type="presParOf" srcId="{BB5BFA73-CD87-4408-A3BF-09C73FE4F3AE}" destId="{3737E43B-4B49-42EF-8C5D-E7DED1CFD337}" srcOrd="0" destOrd="0" presId="urn:microsoft.com/office/officeart/2005/8/layout/process4"/>
    <dgm:cxn modelId="{9A8B639B-AD72-41A0-B5DF-6CEC9D5ECC8E}" type="presParOf" srcId="{DA98FA02-9165-4FBB-BBCB-E44FD8CAA03D}" destId="{EAF0C09E-99AA-4BDE-B6F7-351435358815}" srcOrd="3" destOrd="0" presId="urn:microsoft.com/office/officeart/2005/8/layout/process4"/>
    <dgm:cxn modelId="{21FAF1E3-75B5-4956-A6E6-7CF7282B1FF8}" type="presParOf" srcId="{DA98FA02-9165-4FBB-BBCB-E44FD8CAA03D}" destId="{E8FD6244-7F85-4BAB-A0EB-1F9C284E5522}" srcOrd="4" destOrd="0" presId="urn:microsoft.com/office/officeart/2005/8/layout/process4"/>
    <dgm:cxn modelId="{8BC37130-3495-410E-AD74-5076B3EBB1DA}" type="presParOf" srcId="{E8FD6244-7F85-4BAB-A0EB-1F9C284E5522}" destId="{F8F046C7-0B5A-4E47-BBA1-778780D6FE05}" srcOrd="0" destOrd="0" presId="urn:microsoft.com/office/officeart/2005/8/layout/process4"/>
    <dgm:cxn modelId="{087B1B0A-2C92-43EA-8219-3E4C37169A7D}" type="presParOf" srcId="{DA98FA02-9165-4FBB-BBCB-E44FD8CAA03D}" destId="{1376DA5F-D770-4A3B-99F9-3CF2A0D364E3}" srcOrd="5" destOrd="0" presId="urn:microsoft.com/office/officeart/2005/8/layout/process4"/>
    <dgm:cxn modelId="{B8CC115A-4BAB-48CD-8408-DE41FF9441DE}" type="presParOf" srcId="{DA98FA02-9165-4FBB-BBCB-E44FD8CAA03D}" destId="{1F507575-636B-496A-8E8A-49D46EF5D46B}" srcOrd="6" destOrd="0" presId="urn:microsoft.com/office/officeart/2005/8/layout/process4"/>
    <dgm:cxn modelId="{F2C3B68F-6581-4871-A828-374B1D7D7700}" type="presParOf" srcId="{1F507575-636B-496A-8E8A-49D46EF5D46B}" destId="{1B0F3053-E5FD-4629-BFCE-C8D31CE194F7}" srcOrd="0" destOrd="0" presId="urn:microsoft.com/office/officeart/2005/8/layout/process4"/>
    <dgm:cxn modelId="{EF175CB3-929D-46ED-990E-E08DBD653A6C}" type="presParOf" srcId="{DA98FA02-9165-4FBB-BBCB-E44FD8CAA03D}" destId="{04A75C99-20D2-40E1-BEFF-1D9316A07295}" srcOrd="7" destOrd="0" presId="urn:microsoft.com/office/officeart/2005/8/layout/process4"/>
    <dgm:cxn modelId="{DD86EF70-0DCE-4350-9DEE-21D2A7455AFA}" type="presParOf" srcId="{DA98FA02-9165-4FBB-BBCB-E44FD8CAA03D}" destId="{7BCC0CD1-725D-4B3D-BB7B-92A96309F99D}" srcOrd="8" destOrd="0" presId="urn:microsoft.com/office/officeart/2005/8/layout/process4"/>
    <dgm:cxn modelId="{B90FA209-3BDD-4F58-BF2C-733DE683CC47}" type="presParOf" srcId="{7BCC0CD1-725D-4B3D-BB7B-92A96309F99D}" destId="{A63A5A26-FE59-48FA-9E34-5F736D59C97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3F086-51EF-4658-BB07-5797A464E579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B1A9458-325A-4593-A31F-05693A937BFF}">
      <dgm:prSet phldrT="[Текст]" custT="1"/>
      <dgm:spPr/>
      <dgm:t>
        <a:bodyPr/>
        <a:lstStyle/>
        <a:p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Свойства информации</a:t>
          </a:r>
        </a:p>
      </dgm:t>
    </dgm:pt>
    <dgm:pt modelId="{E5752D92-5560-4F60-854A-58AE6A6BDB43}" type="parTrans" cxnId="{298FA4DD-4D5F-4A13-BCDB-EDD16ECE564A}">
      <dgm:prSet/>
      <dgm:spPr/>
      <dgm:t>
        <a:bodyPr/>
        <a:lstStyle/>
        <a:p>
          <a:endParaRPr lang="ru-RU"/>
        </a:p>
      </dgm:t>
    </dgm:pt>
    <dgm:pt modelId="{0338045B-8F58-4BAF-B2A7-709EB48CE172}" type="sibTrans" cxnId="{298FA4DD-4D5F-4A13-BCDB-EDD16ECE564A}">
      <dgm:prSet/>
      <dgm:spPr/>
      <dgm:t>
        <a:bodyPr/>
        <a:lstStyle/>
        <a:p>
          <a:endParaRPr lang="ru-RU"/>
        </a:p>
      </dgm:t>
    </dgm:pt>
    <dgm:pt modelId="{FB183AB8-E08C-4B65-8D12-48C64B70E9F1}">
      <dgm:prSet phldrT="[Текст]" custT="1"/>
      <dgm:spPr/>
      <dgm:t>
        <a:bodyPr/>
        <a:lstStyle/>
        <a:p>
          <a:r>
            <a:rPr lang="ru-RU" sz="2000" b="1" dirty="0">
              <a:latin typeface="Cambria" panose="02040503050406030204" pitchFamily="18" charset="0"/>
              <a:ea typeface="Cambria" panose="02040503050406030204" pitchFamily="18" charset="0"/>
            </a:rPr>
            <a:t>Объективность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7E56A20-B80A-4094-BAF5-F7D6DEB98A8F}" type="parTrans" cxnId="{AF8564FD-5135-48B1-ACEA-34826316C746}">
      <dgm:prSet/>
      <dgm:spPr/>
      <dgm:t>
        <a:bodyPr/>
        <a:lstStyle/>
        <a:p>
          <a:endParaRPr lang="ru-RU"/>
        </a:p>
      </dgm:t>
    </dgm:pt>
    <dgm:pt modelId="{292954F3-9EE7-48C6-980F-339B8A5D1578}" type="sibTrans" cxnId="{AF8564FD-5135-48B1-ACEA-34826316C746}">
      <dgm:prSet/>
      <dgm:spPr/>
      <dgm:t>
        <a:bodyPr/>
        <a:lstStyle/>
        <a:p>
          <a:endParaRPr lang="ru-RU"/>
        </a:p>
      </dgm:t>
    </dgm:pt>
    <dgm:pt modelId="{D5782D98-D8C9-429F-8E30-609C1AABCB9C}">
      <dgm:prSet phldrT="[Текст]" custT="1"/>
      <dgm:spPr/>
      <dgm:t>
        <a:bodyPr/>
        <a:lstStyle/>
        <a:p>
          <a:r>
            <a:rPr lang="ru-RU" sz="2000" b="1" dirty="0">
              <a:latin typeface="Cambria" panose="02040503050406030204" pitchFamily="18" charset="0"/>
              <a:ea typeface="Cambria" panose="02040503050406030204" pitchFamily="18" charset="0"/>
            </a:rPr>
            <a:t>Полнота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19AB244-9D51-479D-A9D3-C83EDFAA4CA7}" type="parTrans" cxnId="{7B2652BD-BCEF-40D1-AAAA-F2BF333EC688}">
      <dgm:prSet/>
      <dgm:spPr/>
      <dgm:t>
        <a:bodyPr/>
        <a:lstStyle/>
        <a:p>
          <a:endParaRPr lang="ru-RU"/>
        </a:p>
      </dgm:t>
    </dgm:pt>
    <dgm:pt modelId="{E91C4B74-A096-48FA-9086-4093E7C2DF41}" type="sibTrans" cxnId="{7B2652BD-BCEF-40D1-AAAA-F2BF333EC688}">
      <dgm:prSet/>
      <dgm:spPr/>
      <dgm:t>
        <a:bodyPr/>
        <a:lstStyle/>
        <a:p>
          <a:endParaRPr lang="ru-RU"/>
        </a:p>
      </dgm:t>
    </dgm:pt>
    <dgm:pt modelId="{1E4D530F-296C-4B91-92A7-DDBD012A81CD}">
      <dgm:prSet phldrT="[Текст]" custT="1"/>
      <dgm:spPr/>
      <dgm:t>
        <a:bodyPr/>
        <a:lstStyle/>
        <a:p>
          <a:r>
            <a:rPr lang="ru-RU" sz="2000" b="1" dirty="0">
              <a:latin typeface="Cambria" panose="02040503050406030204" pitchFamily="18" charset="0"/>
              <a:ea typeface="Cambria" panose="02040503050406030204" pitchFamily="18" charset="0"/>
            </a:rPr>
            <a:t>Адекватность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7C9754-C436-4A33-ADB1-51ACD7A7B30B}" type="parTrans" cxnId="{D9257FB8-418A-4558-98AA-657DCE1B866B}">
      <dgm:prSet/>
      <dgm:spPr/>
      <dgm:t>
        <a:bodyPr/>
        <a:lstStyle/>
        <a:p>
          <a:endParaRPr lang="ru-RU"/>
        </a:p>
      </dgm:t>
    </dgm:pt>
    <dgm:pt modelId="{E1BC8C59-18D8-48D6-B6F7-997C5DBF4F7A}" type="sibTrans" cxnId="{D9257FB8-418A-4558-98AA-657DCE1B866B}">
      <dgm:prSet/>
      <dgm:spPr/>
      <dgm:t>
        <a:bodyPr/>
        <a:lstStyle/>
        <a:p>
          <a:endParaRPr lang="ru-RU"/>
        </a:p>
      </dgm:t>
    </dgm:pt>
    <dgm:pt modelId="{36FC15CB-F7B5-4EF4-99C0-7F133AFF2D91}">
      <dgm:prSet phldrT="[Текст]" custT="1"/>
      <dgm:spPr/>
      <dgm:t>
        <a:bodyPr/>
        <a:lstStyle/>
        <a:p>
          <a:r>
            <a:rPr lang="ru-RU" sz="2000" b="1" dirty="0">
              <a:latin typeface="Cambria" panose="02040503050406030204" pitchFamily="18" charset="0"/>
              <a:ea typeface="Cambria" panose="02040503050406030204" pitchFamily="18" charset="0"/>
            </a:rPr>
            <a:t>Доступность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86380F8-4472-4C70-9496-BD654134F228}" type="parTrans" cxnId="{D08A5703-16EC-43C7-B317-C4CAB0A661AD}">
      <dgm:prSet/>
      <dgm:spPr/>
      <dgm:t>
        <a:bodyPr/>
        <a:lstStyle/>
        <a:p>
          <a:endParaRPr lang="ru-RU"/>
        </a:p>
      </dgm:t>
    </dgm:pt>
    <dgm:pt modelId="{7FDD3E3D-9EA8-4B62-997D-D0B9632AFB09}" type="sibTrans" cxnId="{D08A5703-16EC-43C7-B317-C4CAB0A661AD}">
      <dgm:prSet/>
      <dgm:spPr/>
      <dgm:t>
        <a:bodyPr/>
        <a:lstStyle/>
        <a:p>
          <a:endParaRPr lang="ru-RU"/>
        </a:p>
      </dgm:t>
    </dgm:pt>
    <dgm:pt modelId="{3A59A02F-E9D8-4ED5-A7F7-D4490B608B88}">
      <dgm:prSet phldrT="[Текст]" custT="1"/>
      <dgm:spPr/>
      <dgm:t>
        <a:bodyPr/>
        <a:lstStyle/>
        <a:p>
          <a:r>
            <a:rPr lang="ru-RU" sz="2000" b="1" dirty="0">
              <a:latin typeface="Cambria" panose="02040503050406030204" pitchFamily="18" charset="0"/>
              <a:ea typeface="Cambria" panose="02040503050406030204" pitchFamily="18" charset="0"/>
            </a:rPr>
            <a:t>Актуальность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2B15642-8A4C-4A1A-9999-E1C87CE66A15}" type="parTrans" cxnId="{CA3D0125-9785-4C6C-B18F-B42DAD3D5687}">
      <dgm:prSet/>
      <dgm:spPr/>
      <dgm:t>
        <a:bodyPr/>
        <a:lstStyle/>
        <a:p>
          <a:endParaRPr lang="ru-RU"/>
        </a:p>
      </dgm:t>
    </dgm:pt>
    <dgm:pt modelId="{F0D24557-88EC-4376-8CCE-7A5C2E6E37D6}" type="sibTrans" cxnId="{CA3D0125-9785-4C6C-B18F-B42DAD3D5687}">
      <dgm:prSet/>
      <dgm:spPr/>
      <dgm:t>
        <a:bodyPr/>
        <a:lstStyle/>
        <a:p>
          <a:endParaRPr lang="ru-RU"/>
        </a:p>
      </dgm:t>
    </dgm:pt>
    <dgm:pt modelId="{FFA1139B-7E9B-4F14-A167-40C0CF3ED950}">
      <dgm:prSet/>
      <dgm:spPr/>
      <dgm:t>
        <a:bodyPr/>
        <a:lstStyle/>
        <a:p>
          <a:r>
            <a:rPr lang="ru-RU" b="1" dirty="0"/>
            <a:t>Достаточность данных </a:t>
          </a:r>
          <a:endParaRPr lang="ru-RU" dirty="0"/>
        </a:p>
      </dgm:t>
    </dgm:pt>
    <dgm:pt modelId="{117B37E3-4896-475A-86CE-48895F488DDB}" type="parTrans" cxnId="{4E525577-07EE-48C2-9A3B-EA8143C99042}">
      <dgm:prSet/>
      <dgm:spPr/>
      <dgm:t>
        <a:bodyPr/>
        <a:lstStyle/>
        <a:p>
          <a:endParaRPr lang="ru-RU"/>
        </a:p>
      </dgm:t>
    </dgm:pt>
    <dgm:pt modelId="{FAC3BA82-8316-4CA6-8E20-96D1D910D1DC}" type="sibTrans" cxnId="{4E525577-07EE-48C2-9A3B-EA8143C99042}">
      <dgm:prSet/>
      <dgm:spPr/>
      <dgm:t>
        <a:bodyPr/>
        <a:lstStyle/>
        <a:p>
          <a:endParaRPr lang="ru-RU"/>
        </a:p>
      </dgm:t>
    </dgm:pt>
    <dgm:pt modelId="{5E5B3172-48A0-4D07-AE16-D3F98CBE42FC}">
      <dgm:prSet/>
      <dgm:spPr/>
      <dgm:t>
        <a:bodyPr/>
        <a:lstStyle/>
        <a:p>
          <a:r>
            <a:rPr lang="ru-RU" b="1" dirty="0"/>
            <a:t>Соответствие реальности </a:t>
          </a:r>
          <a:endParaRPr lang="ru-RU" dirty="0"/>
        </a:p>
      </dgm:t>
    </dgm:pt>
    <dgm:pt modelId="{58847D81-07BF-40C1-BBC9-56503210DDD5}" type="parTrans" cxnId="{30D308FD-1A11-45A2-B2DE-52AD86C2D792}">
      <dgm:prSet/>
      <dgm:spPr/>
      <dgm:t>
        <a:bodyPr/>
        <a:lstStyle/>
        <a:p>
          <a:endParaRPr lang="ru-RU"/>
        </a:p>
      </dgm:t>
    </dgm:pt>
    <dgm:pt modelId="{C1701BB7-6C32-47C6-9C5C-791FCF974D55}" type="sibTrans" cxnId="{30D308FD-1A11-45A2-B2DE-52AD86C2D792}">
      <dgm:prSet/>
      <dgm:spPr/>
      <dgm:t>
        <a:bodyPr/>
        <a:lstStyle/>
        <a:p>
          <a:endParaRPr lang="ru-RU"/>
        </a:p>
      </dgm:t>
    </dgm:pt>
    <dgm:pt modelId="{A6EDE75B-F9B4-435D-8BBD-CC6E231E41AE}">
      <dgm:prSet/>
      <dgm:spPr/>
      <dgm:t>
        <a:bodyPr/>
        <a:lstStyle/>
        <a:p>
          <a:r>
            <a:rPr lang="ru-RU" b="1" dirty="0"/>
            <a:t>Возможность получения </a:t>
          </a:r>
          <a:endParaRPr lang="ru-RU" dirty="0"/>
        </a:p>
      </dgm:t>
    </dgm:pt>
    <dgm:pt modelId="{1BBF139A-3338-4736-B87A-4DC418B0F86B}" type="parTrans" cxnId="{028EE034-35AF-483A-A9FE-8841229E5B8E}">
      <dgm:prSet/>
      <dgm:spPr/>
      <dgm:t>
        <a:bodyPr/>
        <a:lstStyle/>
        <a:p>
          <a:endParaRPr lang="ru-RU"/>
        </a:p>
      </dgm:t>
    </dgm:pt>
    <dgm:pt modelId="{E55B471D-4AC3-495B-801A-850C43DB30AC}" type="sibTrans" cxnId="{028EE034-35AF-483A-A9FE-8841229E5B8E}">
      <dgm:prSet/>
      <dgm:spPr/>
      <dgm:t>
        <a:bodyPr/>
        <a:lstStyle/>
        <a:p>
          <a:endParaRPr lang="ru-RU"/>
        </a:p>
      </dgm:t>
    </dgm:pt>
    <dgm:pt modelId="{0B5E7D7D-A094-40B5-A55B-4F94D3F3DA5B}">
      <dgm:prSet/>
      <dgm:spPr/>
      <dgm:t>
        <a:bodyPr/>
        <a:lstStyle/>
        <a:p>
          <a:r>
            <a:rPr lang="ru-RU" b="1" i="0"/>
            <a:t>Независимость данных </a:t>
          </a:r>
          <a:endParaRPr lang="ru-RU"/>
        </a:p>
      </dgm:t>
    </dgm:pt>
    <dgm:pt modelId="{DEAB3FB3-068E-44A1-9DE9-4F4BA67BDEBE}" type="parTrans" cxnId="{AE945A3C-50ED-4AF2-B88E-935E96725B98}">
      <dgm:prSet/>
      <dgm:spPr/>
      <dgm:t>
        <a:bodyPr/>
        <a:lstStyle/>
        <a:p>
          <a:endParaRPr lang="ru-RU"/>
        </a:p>
      </dgm:t>
    </dgm:pt>
    <dgm:pt modelId="{8A835726-7DC3-4383-BE3E-1432E1F3D066}" type="sibTrans" cxnId="{AE945A3C-50ED-4AF2-B88E-935E96725B98}">
      <dgm:prSet/>
      <dgm:spPr/>
      <dgm:t>
        <a:bodyPr/>
        <a:lstStyle/>
        <a:p>
          <a:endParaRPr lang="ru-RU"/>
        </a:p>
      </dgm:t>
    </dgm:pt>
    <dgm:pt modelId="{9711B786-7B35-4CEB-8A1D-46D381FADB14}">
      <dgm:prSet/>
      <dgm:spPr/>
      <dgm:t>
        <a:bodyPr/>
        <a:lstStyle/>
        <a:p>
          <a:r>
            <a:rPr lang="ru-RU" b="1" dirty="0"/>
            <a:t>Соответствие</a:t>
          </a:r>
        </a:p>
        <a:p>
          <a:r>
            <a:rPr lang="ru-RU" b="1" dirty="0"/>
            <a:t>времени</a:t>
          </a:r>
          <a:endParaRPr lang="ru-RU" dirty="0"/>
        </a:p>
      </dgm:t>
    </dgm:pt>
    <dgm:pt modelId="{3284CBE4-6A07-4FA2-A562-799F6AA62FFA}" type="parTrans" cxnId="{4438C126-DD96-4F95-B844-F59824B1D9C5}">
      <dgm:prSet/>
      <dgm:spPr/>
      <dgm:t>
        <a:bodyPr/>
        <a:lstStyle/>
        <a:p>
          <a:endParaRPr lang="ru-RU"/>
        </a:p>
      </dgm:t>
    </dgm:pt>
    <dgm:pt modelId="{DF2A6F7B-67E3-4434-9D2F-CDAA669D6BE8}" type="sibTrans" cxnId="{4438C126-DD96-4F95-B844-F59824B1D9C5}">
      <dgm:prSet/>
      <dgm:spPr/>
      <dgm:t>
        <a:bodyPr/>
        <a:lstStyle/>
        <a:p>
          <a:endParaRPr lang="ru-RU"/>
        </a:p>
      </dgm:t>
    </dgm:pt>
    <dgm:pt modelId="{08D6CFBB-B961-4211-8240-C1E3A97D7F5D}" type="pres">
      <dgm:prSet presAssocID="{27C3F086-51EF-4658-BB07-5797A464E5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09250E4-6194-42BE-98FF-C8C68804AD64}" type="pres">
      <dgm:prSet presAssocID="{2B1A9458-325A-4593-A31F-05693A937BFF}" presName="hierRoot1" presStyleCnt="0">
        <dgm:presLayoutVars>
          <dgm:hierBranch val="init"/>
        </dgm:presLayoutVars>
      </dgm:prSet>
      <dgm:spPr/>
    </dgm:pt>
    <dgm:pt modelId="{7272CB98-EE38-485B-B31D-4AEBA2CC7A73}" type="pres">
      <dgm:prSet presAssocID="{2B1A9458-325A-4593-A31F-05693A937BFF}" presName="rootComposite1" presStyleCnt="0"/>
      <dgm:spPr/>
    </dgm:pt>
    <dgm:pt modelId="{8CA79B68-EFF8-481D-8A64-B2E60F22DEE1}" type="pres">
      <dgm:prSet presAssocID="{2B1A9458-325A-4593-A31F-05693A937BFF}" presName="rootText1" presStyleLbl="node0" presStyleIdx="0" presStyleCnt="1" custScaleX="216326">
        <dgm:presLayoutVars>
          <dgm:chPref val="3"/>
        </dgm:presLayoutVars>
      </dgm:prSet>
      <dgm:spPr/>
    </dgm:pt>
    <dgm:pt modelId="{F3114FB4-1152-4D53-9CBE-BD53A7EF6B3F}" type="pres">
      <dgm:prSet presAssocID="{2B1A9458-325A-4593-A31F-05693A937BFF}" presName="rootConnector1" presStyleLbl="node1" presStyleIdx="0" presStyleCnt="0"/>
      <dgm:spPr/>
    </dgm:pt>
    <dgm:pt modelId="{A647AB85-40FA-4E27-A857-735B88B1D00C}" type="pres">
      <dgm:prSet presAssocID="{2B1A9458-325A-4593-A31F-05693A937BFF}" presName="hierChild2" presStyleCnt="0"/>
      <dgm:spPr/>
    </dgm:pt>
    <dgm:pt modelId="{83E3362F-F7A8-4B4C-A95C-9963A639522D}" type="pres">
      <dgm:prSet presAssocID="{87E56A20-B80A-4094-BAF5-F7D6DEB98A8F}" presName="Name37" presStyleLbl="parChTrans1D2" presStyleIdx="0" presStyleCnt="5"/>
      <dgm:spPr/>
    </dgm:pt>
    <dgm:pt modelId="{9B2F6CF9-4E4F-4AC3-B7AD-8222595B84D4}" type="pres">
      <dgm:prSet presAssocID="{FB183AB8-E08C-4B65-8D12-48C64B70E9F1}" presName="hierRoot2" presStyleCnt="0">
        <dgm:presLayoutVars>
          <dgm:hierBranch val="init"/>
        </dgm:presLayoutVars>
      </dgm:prSet>
      <dgm:spPr/>
    </dgm:pt>
    <dgm:pt modelId="{DEFB129E-F94A-43DB-8F5A-0BA25015BB18}" type="pres">
      <dgm:prSet presAssocID="{FB183AB8-E08C-4B65-8D12-48C64B70E9F1}" presName="rootComposite" presStyleCnt="0"/>
      <dgm:spPr/>
    </dgm:pt>
    <dgm:pt modelId="{2938CBD4-88EA-4C9A-B8CB-373B8238AD67}" type="pres">
      <dgm:prSet presAssocID="{FB183AB8-E08C-4B65-8D12-48C64B70E9F1}" presName="rootText" presStyleLbl="node2" presStyleIdx="0" presStyleCnt="5" custScaleX="132219">
        <dgm:presLayoutVars>
          <dgm:chPref val="3"/>
        </dgm:presLayoutVars>
      </dgm:prSet>
      <dgm:spPr/>
    </dgm:pt>
    <dgm:pt modelId="{3752FEAD-5014-4596-99E2-0DF5E8D815C2}" type="pres">
      <dgm:prSet presAssocID="{FB183AB8-E08C-4B65-8D12-48C64B70E9F1}" presName="rootConnector" presStyleLbl="node2" presStyleIdx="0" presStyleCnt="5"/>
      <dgm:spPr/>
    </dgm:pt>
    <dgm:pt modelId="{CB2BE6B9-EFE0-4828-BA69-28D3C3949344}" type="pres">
      <dgm:prSet presAssocID="{FB183AB8-E08C-4B65-8D12-48C64B70E9F1}" presName="hierChild4" presStyleCnt="0"/>
      <dgm:spPr/>
    </dgm:pt>
    <dgm:pt modelId="{B09C82EC-741D-404A-B27E-88C935335F64}" type="pres">
      <dgm:prSet presAssocID="{DEAB3FB3-068E-44A1-9DE9-4F4BA67BDEBE}" presName="Name37" presStyleLbl="parChTrans1D3" presStyleIdx="0" presStyleCnt="5"/>
      <dgm:spPr/>
    </dgm:pt>
    <dgm:pt modelId="{18F2F479-F065-420E-8A25-353776DB3918}" type="pres">
      <dgm:prSet presAssocID="{0B5E7D7D-A094-40B5-A55B-4F94D3F3DA5B}" presName="hierRoot2" presStyleCnt="0">
        <dgm:presLayoutVars>
          <dgm:hierBranch val="init"/>
        </dgm:presLayoutVars>
      </dgm:prSet>
      <dgm:spPr/>
    </dgm:pt>
    <dgm:pt modelId="{BEE0B788-CDA5-4AEF-B68D-21837058C84D}" type="pres">
      <dgm:prSet presAssocID="{0B5E7D7D-A094-40B5-A55B-4F94D3F3DA5B}" presName="rootComposite" presStyleCnt="0"/>
      <dgm:spPr/>
    </dgm:pt>
    <dgm:pt modelId="{1BCA99E5-1E6A-4F26-A4C3-2AFF922EBC75}" type="pres">
      <dgm:prSet presAssocID="{0B5E7D7D-A094-40B5-A55B-4F94D3F3DA5B}" presName="rootText" presStyleLbl="node3" presStyleIdx="0" presStyleCnt="5">
        <dgm:presLayoutVars>
          <dgm:chPref val="3"/>
        </dgm:presLayoutVars>
      </dgm:prSet>
      <dgm:spPr/>
    </dgm:pt>
    <dgm:pt modelId="{2CE8C272-2247-4527-AD51-F4EAB52C98D7}" type="pres">
      <dgm:prSet presAssocID="{0B5E7D7D-A094-40B5-A55B-4F94D3F3DA5B}" presName="rootConnector" presStyleLbl="node3" presStyleIdx="0" presStyleCnt="5"/>
      <dgm:spPr/>
    </dgm:pt>
    <dgm:pt modelId="{D740E79E-AE3B-426D-89F5-FFF08493ECDB}" type="pres">
      <dgm:prSet presAssocID="{0B5E7D7D-A094-40B5-A55B-4F94D3F3DA5B}" presName="hierChild4" presStyleCnt="0"/>
      <dgm:spPr/>
    </dgm:pt>
    <dgm:pt modelId="{A61A74D4-A858-42E0-94F5-C698F345F065}" type="pres">
      <dgm:prSet presAssocID="{0B5E7D7D-A094-40B5-A55B-4F94D3F3DA5B}" presName="hierChild5" presStyleCnt="0"/>
      <dgm:spPr/>
    </dgm:pt>
    <dgm:pt modelId="{1AA23C29-E2D7-439E-A5A7-D1C9374D8168}" type="pres">
      <dgm:prSet presAssocID="{FB183AB8-E08C-4B65-8D12-48C64B70E9F1}" presName="hierChild5" presStyleCnt="0"/>
      <dgm:spPr/>
    </dgm:pt>
    <dgm:pt modelId="{8EE657C2-6685-4007-B530-482B9149B801}" type="pres">
      <dgm:prSet presAssocID="{719AB244-9D51-479D-A9D3-C83EDFAA4CA7}" presName="Name37" presStyleLbl="parChTrans1D2" presStyleIdx="1" presStyleCnt="5"/>
      <dgm:spPr/>
    </dgm:pt>
    <dgm:pt modelId="{FA92EF36-E7DA-4623-9F7E-261B5F9244CE}" type="pres">
      <dgm:prSet presAssocID="{D5782D98-D8C9-429F-8E30-609C1AABCB9C}" presName="hierRoot2" presStyleCnt="0">
        <dgm:presLayoutVars>
          <dgm:hierBranch val="init"/>
        </dgm:presLayoutVars>
      </dgm:prSet>
      <dgm:spPr/>
    </dgm:pt>
    <dgm:pt modelId="{A0E98F14-F161-40B2-97E8-47876BA24952}" type="pres">
      <dgm:prSet presAssocID="{D5782D98-D8C9-429F-8E30-609C1AABCB9C}" presName="rootComposite" presStyleCnt="0"/>
      <dgm:spPr/>
    </dgm:pt>
    <dgm:pt modelId="{AC96CE3F-4C85-4983-B774-EE6B6697E06C}" type="pres">
      <dgm:prSet presAssocID="{D5782D98-D8C9-429F-8E30-609C1AABCB9C}" presName="rootText" presStyleLbl="node2" presStyleIdx="1" presStyleCnt="5">
        <dgm:presLayoutVars>
          <dgm:chPref val="3"/>
        </dgm:presLayoutVars>
      </dgm:prSet>
      <dgm:spPr/>
    </dgm:pt>
    <dgm:pt modelId="{ED2003CE-1AF2-4EE8-8DDA-4C6F2184A12C}" type="pres">
      <dgm:prSet presAssocID="{D5782D98-D8C9-429F-8E30-609C1AABCB9C}" presName="rootConnector" presStyleLbl="node2" presStyleIdx="1" presStyleCnt="5"/>
      <dgm:spPr/>
    </dgm:pt>
    <dgm:pt modelId="{566D1B1F-63A2-42CC-903B-C9DCA6322EDC}" type="pres">
      <dgm:prSet presAssocID="{D5782D98-D8C9-429F-8E30-609C1AABCB9C}" presName="hierChild4" presStyleCnt="0"/>
      <dgm:spPr/>
    </dgm:pt>
    <dgm:pt modelId="{47460EC6-16FE-4511-AB18-535E9A84E31C}" type="pres">
      <dgm:prSet presAssocID="{117B37E3-4896-475A-86CE-48895F488DDB}" presName="Name37" presStyleLbl="parChTrans1D3" presStyleIdx="1" presStyleCnt="5"/>
      <dgm:spPr/>
    </dgm:pt>
    <dgm:pt modelId="{747093EB-17B1-43C5-8682-D657F897069C}" type="pres">
      <dgm:prSet presAssocID="{FFA1139B-7E9B-4F14-A167-40C0CF3ED950}" presName="hierRoot2" presStyleCnt="0">
        <dgm:presLayoutVars>
          <dgm:hierBranch val="init"/>
        </dgm:presLayoutVars>
      </dgm:prSet>
      <dgm:spPr/>
    </dgm:pt>
    <dgm:pt modelId="{932A6797-A078-47EC-A518-65B22D872D14}" type="pres">
      <dgm:prSet presAssocID="{FFA1139B-7E9B-4F14-A167-40C0CF3ED950}" presName="rootComposite" presStyleCnt="0"/>
      <dgm:spPr/>
    </dgm:pt>
    <dgm:pt modelId="{3A7F26F4-BEF6-41CD-89EA-6AF451F4B627}" type="pres">
      <dgm:prSet presAssocID="{FFA1139B-7E9B-4F14-A167-40C0CF3ED950}" presName="rootText" presStyleLbl="node3" presStyleIdx="1" presStyleCnt="5">
        <dgm:presLayoutVars>
          <dgm:chPref val="3"/>
        </dgm:presLayoutVars>
      </dgm:prSet>
      <dgm:spPr/>
    </dgm:pt>
    <dgm:pt modelId="{B2E0A323-2434-420C-9EB2-0734151FB3CC}" type="pres">
      <dgm:prSet presAssocID="{FFA1139B-7E9B-4F14-A167-40C0CF3ED950}" presName="rootConnector" presStyleLbl="node3" presStyleIdx="1" presStyleCnt="5"/>
      <dgm:spPr/>
    </dgm:pt>
    <dgm:pt modelId="{94EF6C77-481C-402A-BA90-FD0A191F4446}" type="pres">
      <dgm:prSet presAssocID="{FFA1139B-7E9B-4F14-A167-40C0CF3ED950}" presName="hierChild4" presStyleCnt="0"/>
      <dgm:spPr/>
    </dgm:pt>
    <dgm:pt modelId="{246F99EA-024D-4F2E-9478-594C16EE4230}" type="pres">
      <dgm:prSet presAssocID="{FFA1139B-7E9B-4F14-A167-40C0CF3ED950}" presName="hierChild5" presStyleCnt="0"/>
      <dgm:spPr/>
    </dgm:pt>
    <dgm:pt modelId="{E35723AF-920A-4B41-95C5-DE6AD95FAF94}" type="pres">
      <dgm:prSet presAssocID="{D5782D98-D8C9-429F-8E30-609C1AABCB9C}" presName="hierChild5" presStyleCnt="0"/>
      <dgm:spPr/>
    </dgm:pt>
    <dgm:pt modelId="{48980A52-D598-4A49-94E5-A10C56B00519}" type="pres">
      <dgm:prSet presAssocID="{747C9754-C436-4A33-ADB1-51ACD7A7B30B}" presName="Name37" presStyleLbl="parChTrans1D2" presStyleIdx="2" presStyleCnt="5"/>
      <dgm:spPr/>
    </dgm:pt>
    <dgm:pt modelId="{894AB727-2E5F-4C48-B181-D230E666AF87}" type="pres">
      <dgm:prSet presAssocID="{1E4D530F-296C-4B91-92A7-DDBD012A81CD}" presName="hierRoot2" presStyleCnt="0">
        <dgm:presLayoutVars>
          <dgm:hierBranch val="init"/>
        </dgm:presLayoutVars>
      </dgm:prSet>
      <dgm:spPr/>
    </dgm:pt>
    <dgm:pt modelId="{7A93720B-D997-462A-A34D-4566C1ED6BE4}" type="pres">
      <dgm:prSet presAssocID="{1E4D530F-296C-4B91-92A7-DDBD012A81CD}" presName="rootComposite" presStyleCnt="0"/>
      <dgm:spPr/>
    </dgm:pt>
    <dgm:pt modelId="{560B638C-0CF7-48CB-8A5F-DB4DCA57315E}" type="pres">
      <dgm:prSet presAssocID="{1E4D530F-296C-4B91-92A7-DDBD012A81CD}" presName="rootText" presStyleLbl="node2" presStyleIdx="2" presStyleCnt="5" custScaleX="117355">
        <dgm:presLayoutVars>
          <dgm:chPref val="3"/>
        </dgm:presLayoutVars>
      </dgm:prSet>
      <dgm:spPr/>
    </dgm:pt>
    <dgm:pt modelId="{9CE1A20E-5A64-4EA7-BDF2-BF234FB6851B}" type="pres">
      <dgm:prSet presAssocID="{1E4D530F-296C-4B91-92A7-DDBD012A81CD}" presName="rootConnector" presStyleLbl="node2" presStyleIdx="2" presStyleCnt="5"/>
      <dgm:spPr/>
    </dgm:pt>
    <dgm:pt modelId="{668B6A75-322B-4E07-B72A-8920578AC9BA}" type="pres">
      <dgm:prSet presAssocID="{1E4D530F-296C-4B91-92A7-DDBD012A81CD}" presName="hierChild4" presStyleCnt="0"/>
      <dgm:spPr/>
    </dgm:pt>
    <dgm:pt modelId="{9A167DA3-F190-461C-B9E3-08FD6673FFF3}" type="pres">
      <dgm:prSet presAssocID="{58847D81-07BF-40C1-BBC9-56503210DDD5}" presName="Name37" presStyleLbl="parChTrans1D3" presStyleIdx="2" presStyleCnt="5"/>
      <dgm:spPr/>
    </dgm:pt>
    <dgm:pt modelId="{19B71CE9-7533-42D9-A68D-1A03EAFF23BE}" type="pres">
      <dgm:prSet presAssocID="{5E5B3172-48A0-4D07-AE16-D3F98CBE42FC}" presName="hierRoot2" presStyleCnt="0">
        <dgm:presLayoutVars>
          <dgm:hierBranch val="init"/>
        </dgm:presLayoutVars>
      </dgm:prSet>
      <dgm:spPr/>
    </dgm:pt>
    <dgm:pt modelId="{0D6714AC-407A-4A13-8FEC-8309172C6909}" type="pres">
      <dgm:prSet presAssocID="{5E5B3172-48A0-4D07-AE16-D3F98CBE42FC}" presName="rootComposite" presStyleCnt="0"/>
      <dgm:spPr/>
    </dgm:pt>
    <dgm:pt modelId="{9190E315-7BB4-430C-B7B6-6FD239DD8723}" type="pres">
      <dgm:prSet presAssocID="{5E5B3172-48A0-4D07-AE16-D3F98CBE42FC}" presName="rootText" presStyleLbl="node3" presStyleIdx="2" presStyleCnt="5">
        <dgm:presLayoutVars>
          <dgm:chPref val="3"/>
        </dgm:presLayoutVars>
      </dgm:prSet>
      <dgm:spPr/>
    </dgm:pt>
    <dgm:pt modelId="{AF3B0DAA-9077-4268-A8EA-19D67A17D34E}" type="pres">
      <dgm:prSet presAssocID="{5E5B3172-48A0-4D07-AE16-D3F98CBE42FC}" presName="rootConnector" presStyleLbl="node3" presStyleIdx="2" presStyleCnt="5"/>
      <dgm:spPr/>
    </dgm:pt>
    <dgm:pt modelId="{BF8866A0-70AF-4B11-B859-6FA931CAF37F}" type="pres">
      <dgm:prSet presAssocID="{5E5B3172-48A0-4D07-AE16-D3F98CBE42FC}" presName="hierChild4" presStyleCnt="0"/>
      <dgm:spPr/>
    </dgm:pt>
    <dgm:pt modelId="{1FF19042-643A-4181-90E5-48F4CE9FFBAE}" type="pres">
      <dgm:prSet presAssocID="{5E5B3172-48A0-4D07-AE16-D3F98CBE42FC}" presName="hierChild5" presStyleCnt="0"/>
      <dgm:spPr/>
    </dgm:pt>
    <dgm:pt modelId="{BDB0C749-5B76-4710-B2A9-DF1E9021D183}" type="pres">
      <dgm:prSet presAssocID="{1E4D530F-296C-4B91-92A7-DDBD012A81CD}" presName="hierChild5" presStyleCnt="0"/>
      <dgm:spPr/>
    </dgm:pt>
    <dgm:pt modelId="{09CC308B-4786-4CAE-AB08-14BF5868709F}" type="pres">
      <dgm:prSet presAssocID="{286380F8-4472-4C70-9496-BD654134F228}" presName="Name37" presStyleLbl="parChTrans1D2" presStyleIdx="3" presStyleCnt="5"/>
      <dgm:spPr/>
    </dgm:pt>
    <dgm:pt modelId="{B15642F2-1F49-415C-84C7-DA4D0AEEA114}" type="pres">
      <dgm:prSet presAssocID="{36FC15CB-F7B5-4EF4-99C0-7F133AFF2D91}" presName="hierRoot2" presStyleCnt="0">
        <dgm:presLayoutVars>
          <dgm:hierBranch val="init"/>
        </dgm:presLayoutVars>
      </dgm:prSet>
      <dgm:spPr/>
    </dgm:pt>
    <dgm:pt modelId="{B21F9537-0221-45CB-8CC5-AE8BD5B8B916}" type="pres">
      <dgm:prSet presAssocID="{36FC15CB-F7B5-4EF4-99C0-7F133AFF2D91}" presName="rootComposite" presStyleCnt="0"/>
      <dgm:spPr/>
    </dgm:pt>
    <dgm:pt modelId="{C998BE25-8FB7-43D5-A5CC-03C676D94D34}" type="pres">
      <dgm:prSet presAssocID="{36FC15CB-F7B5-4EF4-99C0-7F133AFF2D91}" presName="rootText" presStyleLbl="node2" presStyleIdx="3" presStyleCnt="5">
        <dgm:presLayoutVars>
          <dgm:chPref val="3"/>
        </dgm:presLayoutVars>
      </dgm:prSet>
      <dgm:spPr/>
    </dgm:pt>
    <dgm:pt modelId="{3E32EC54-3B7A-4866-A68F-D23AEB37E099}" type="pres">
      <dgm:prSet presAssocID="{36FC15CB-F7B5-4EF4-99C0-7F133AFF2D91}" presName="rootConnector" presStyleLbl="node2" presStyleIdx="3" presStyleCnt="5"/>
      <dgm:spPr/>
    </dgm:pt>
    <dgm:pt modelId="{783BBAC9-CAE3-432B-9722-26CDEBC973F2}" type="pres">
      <dgm:prSet presAssocID="{36FC15CB-F7B5-4EF4-99C0-7F133AFF2D91}" presName="hierChild4" presStyleCnt="0"/>
      <dgm:spPr/>
    </dgm:pt>
    <dgm:pt modelId="{58E00413-A763-42E9-ABE5-96F82D405DD8}" type="pres">
      <dgm:prSet presAssocID="{1BBF139A-3338-4736-B87A-4DC418B0F86B}" presName="Name37" presStyleLbl="parChTrans1D3" presStyleIdx="3" presStyleCnt="5"/>
      <dgm:spPr/>
    </dgm:pt>
    <dgm:pt modelId="{4031456C-4DEB-4035-96FB-E40E62601158}" type="pres">
      <dgm:prSet presAssocID="{A6EDE75B-F9B4-435D-8BBD-CC6E231E41AE}" presName="hierRoot2" presStyleCnt="0">
        <dgm:presLayoutVars>
          <dgm:hierBranch val="init"/>
        </dgm:presLayoutVars>
      </dgm:prSet>
      <dgm:spPr/>
    </dgm:pt>
    <dgm:pt modelId="{B1402172-4662-4E91-AC91-79F3E966F0F7}" type="pres">
      <dgm:prSet presAssocID="{A6EDE75B-F9B4-435D-8BBD-CC6E231E41AE}" presName="rootComposite" presStyleCnt="0"/>
      <dgm:spPr/>
    </dgm:pt>
    <dgm:pt modelId="{5DD6F93A-215C-4D92-A2FB-4759C3F66BAA}" type="pres">
      <dgm:prSet presAssocID="{A6EDE75B-F9B4-435D-8BBD-CC6E231E41AE}" presName="rootText" presStyleLbl="node3" presStyleIdx="3" presStyleCnt="5">
        <dgm:presLayoutVars>
          <dgm:chPref val="3"/>
        </dgm:presLayoutVars>
      </dgm:prSet>
      <dgm:spPr/>
    </dgm:pt>
    <dgm:pt modelId="{7426F8B7-3E4B-4BCF-AE84-6CE9A80CAE50}" type="pres">
      <dgm:prSet presAssocID="{A6EDE75B-F9B4-435D-8BBD-CC6E231E41AE}" presName="rootConnector" presStyleLbl="node3" presStyleIdx="3" presStyleCnt="5"/>
      <dgm:spPr/>
    </dgm:pt>
    <dgm:pt modelId="{31627B38-7970-4040-B82D-CB00BAF5FB63}" type="pres">
      <dgm:prSet presAssocID="{A6EDE75B-F9B4-435D-8BBD-CC6E231E41AE}" presName="hierChild4" presStyleCnt="0"/>
      <dgm:spPr/>
    </dgm:pt>
    <dgm:pt modelId="{7F4FDD09-558C-4AEE-814C-A9A59B16279C}" type="pres">
      <dgm:prSet presAssocID="{A6EDE75B-F9B4-435D-8BBD-CC6E231E41AE}" presName="hierChild5" presStyleCnt="0"/>
      <dgm:spPr/>
    </dgm:pt>
    <dgm:pt modelId="{EE9D1318-C919-4DCE-A154-D20CFA5D4593}" type="pres">
      <dgm:prSet presAssocID="{36FC15CB-F7B5-4EF4-99C0-7F133AFF2D91}" presName="hierChild5" presStyleCnt="0"/>
      <dgm:spPr/>
    </dgm:pt>
    <dgm:pt modelId="{C4AABDB0-2B74-42C7-B1E1-8B3E29BD274B}" type="pres">
      <dgm:prSet presAssocID="{C2B15642-8A4C-4A1A-9999-E1C87CE66A15}" presName="Name37" presStyleLbl="parChTrans1D2" presStyleIdx="4" presStyleCnt="5"/>
      <dgm:spPr/>
    </dgm:pt>
    <dgm:pt modelId="{B97665AD-F7CE-424C-830C-0F777C1579DF}" type="pres">
      <dgm:prSet presAssocID="{3A59A02F-E9D8-4ED5-A7F7-D4490B608B88}" presName="hierRoot2" presStyleCnt="0">
        <dgm:presLayoutVars>
          <dgm:hierBranch val="init"/>
        </dgm:presLayoutVars>
      </dgm:prSet>
      <dgm:spPr/>
    </dgm:pt>
    <dgm:pt modelId="{102FC618-516C-44B5-9D84-42481217320F}" type="pres">
      <dgm:prSet presAssocID="{3A59A02F-E9D8-4ED5-A7F7-D4490B608B88}" presName="rootComposite" presStyleCnt="0"/>
      <dgm:spPr/>
    </dgm:pt>
    <dgm:pt modelId="{5BD85B77-3B43-4A61-9593-CA0A5E482F75}" type="pres">
      <dgm:prSet presAssocID="{3A59A02F-E9D8-4ED5-A7F7-D4490B608B88}" presName="rootText" presStyleLbl="node2" presStyleIdx="4" presStyleCnt="5" custScaleX="134222">
        <dgm:presLayoutVars>
          <dgm:chPref val="3"/>
        </dgm:presLayoutVars>
      </dgm:prSet>
      <dgm:spPr/>
    </dgm:pt>
    <dgm:pt modelId="{6922C69A-CCFA-480C-B473-D7E30E38021C}" type="pres">
      <dgm:prSet presAssocID="{3A59A02F-E9D8-4ED5-A7F7-D4490B608B88}" presName="rootConnector" presStyleLbl="node2" presStyleIdx="4" presStyleCnt="5"/>
      <dgm:spPr/>
    </dgm:pt>
    <dgm:pt modelId="{951C7349-8F35-435A-8C87-D5612F4B14FA}" type="pres">
      <dgm:prSet presAssocID="{3A59A02F-E9D8-4ED5-A7F7-D4490B608B88}" presName="hierChild4" presStyleCnt="0"/>
      <dgm:spPr/>
    </dgm:pt>
    <dgm:pt modelId="{9350169F-3D32-4671-AC30-318F122F9C03}" type="pres">
      <dgm:prSet presAssocID="{3284CBE4-6A07-4FA2-A562-799F6AA62FFA}" presName="Name37" presStyleLbl="parChTrans1D3" presStyleIdx="4" presStyleCnt="5"/>
      <dgm:spPr/>
    </dgm:pt>
    <dgm:pt modelId="{909B2B43-8840-4BB3-9998-B4C82EBB3883}" type="pres">
      <dgm:prSet presAssocID="{9711B786-7B35-4CEB-8A1D-46D381FADB14}" presName="hierRoot2" presStyleCnt="0">
        <dgm:presLayoutVars>
          <dgm:hierBranch val="init"/>
        </dgm:presLayoutVars>
      </dgm:prSet>
      <dgm:spPr/>
    </dgm:pt>
    <dgm:pt modelId="{4AE5DA37-6D31-453C-8B6A-7B326A50A235}" type="pres">
      <dgm:prSet presAssocID="{9711B786-7B35-4CEB-8A1D-46D381FADB14}" presName="rootComposite" presStyleCnt="0"/>
      <dgm:spPr/>
    </dgm:pt>
    <dgm:pt modelId="{1E5F95CF-24C4-4783-B196-1058A5E00D42}" type="pres">
      <dgm:prSet presAssocID="{9711B786-7B35-4CEB-8A1D-46D381FADB14}" presName="rootText" presStyleLbl="node3" presStyleIdx="4" presStyleCnt="5">
        <dgm:presLayoutVars>
          <dgm:chPref val="3"/>
        </dgm:presLayoutVars>
      </dgm:prSet>
      <dgm:spPr/>
    </dgm:pt>
    <dgm:pt modelId="{450DDA4D-0FE8-45F9-A073-AC0BC29E3A5D}" type="pres">
      <dgm:prSet presAssocID="{9711B786-7B35-4CEB-8A1D-46D381FADB14}" presName="rootConnector" presStyleLbl="node3" presStyleIdx="4" presStyleCnt="5"/>
      <dgm:spPr/>
    </dgm:pt>
    <dgm:pt modelId="{AEF9BB6E-400D-4136-A89A-4A16E79E222C}" type="pres">
      <dgm:prSet presAssocID="{9711B786-7B35-4CEB-8A1D-46D381FADB14}" presName="hierChild4" presStyleCnt="0"/>
      <dgm:spPr/>
    </dgm:pt>
    <dgm:pt modelId="{DA25F458-D6EE-4D5C-A8C5-4725EF8E59B4}" type="pres">
      <dgm:prSet presAssocID="{9711B786-7B35-4CEB-8A1D-46D381FADB14}" presName="hierChild5" presStyleCnt="0"/>
      <dgm:spPr/>
    </dgm:pt>
    <dgm:pt modelId="{7D1CC471-AA57-4F33-8598-1E3CE7A07373}" type="pres">
      <dgm:prSet presAssocID="{3A59A02F-E9D8-4ED5-A7F7-D4490B608B88}" presName="hierChild5" presStyleCnt="0"/>
      <dgm:spPr/>
    </dgm:pt>
    <dgm:pt modelId="{33C28F5F-3071-4530-9975-F349C0E07EBD}" type="pres">
      <dgm:prSet presAssocID="{2B1A9458-325A-4593-A31F-05693A937BFF}" presName="hierChild3" presStyleCnt="0"/>
      <dgm:spPr/>
    </dgm:pt>
  </dgm:ptLst>
  <dgm:cxnLst>
    <dgm:cxn modelId="{94DBC900-029D-45D0-82F4-9D7752E347EC}" type="presOf" srcId="{9711B786-7B35-4CEB-8A1D-46D381FADB14}" destId="{450DDA4D-0FE8-45F9-A073-AC0BC29E3A5D}" srcOrd="1" destOrd="0" presId="urn:microsoft.com/office/officeart/2005/8/layout/orgChart1"/>
    <dgm:cxn modelId="{D08A5703-16EC-43C7-B317-C4CAB0A661AD}" srcId="{2B1A9458-325A-4593-A31F-05693A937BFF}" destId="{36FC15CB-F7B5-4EF4-99C0-7F133AFF2D91}" srcOrd="3" destOrd="0" parTransId="{286380F8-4472-4C70-9496-BD654134F228}" sibTransId="{7FDD3E3D-9EA8-4B62-997D-D0B9632AFB09}"/>
    <dgm:cxn modelId="{977A7205-BED9-406D-AA6B-7F5B8DCA9D64}" type="presOf" srcId="{A6EDE75B-F9B4-435D-8BBD-CC6E231E41AE}" destId="{5DD6F93A-215C-4D92-A2FB-4759C3F66BAA}" srcOrd="0" destOrd="0" presId="urn:microsoft.com/office/officeart/2005/8/layout/orgChart1"/>
    <dgm:cxn modelId="{870F1E08-E9FC-4196-AEE6-62DD9E62ACE5}" type="presOf" srcId="{1E4D530F-296C-4B91-92A7-DDBD012A81CD}" destId="{560B638C-0CF7-48CB-8A5F-DB4DCA57315E}" srcOrd="0" destOrd="0" presId="urn:microsoft.com/office/officeart/2005/8/layout/orgChart1"/>
    <dgm:cxn modelId="{0D435A09-F65B-4316-93B6-55F0874667D9}" type="presOf" srcId="{9711B786-7B35-4CEB-8A1D-46D381FADB14}" destId="{1E5F95CF-24C4-4783-B196-1058A5E00D42}" srcOrd="0" destOrd="0" presId="urn:microsoft.com/office/officeart/2005/8/layout/orgChart1"/>
    <dgm:cxn modelId="{D8AF6F0E-7CCC-4357-8E37-3EBF935C386B}" type="presOf" srcId="{5E5B3172-48A0-4D07-AE16-D3F98CBE42FC}" destId="{AF3B0DAA-9077-4268-A8EA-19D67A17D34E}" srcOrd="1" destOrd="0" presId="urn:microsoft.com/office/officeart/2005/8/layout/orgChart1"/>
    <dgm:cxn modelId="{0C911E1D-42AA-4178-8879-95419F0925B7}" type="presOf" srcId="{FFA1139B-7E9B-4F14-A167-40C0CF3ED950}" destId="{3A7F26F4-BEF6-41CD-89EA-6AF451F4B627}" srcOrd="0" destOrd="0" presId="urn:microsoft.com/office/officeart/2005/8/layout/orgChart1"/>
    <dgm:cxn modelId="{CA3D0125-9785-4C6C-B18F-B42DAD3D5687}" srcId="{2B1A9458-325A-4593-A31F-05693A937BFF}" destId="{3A59A02F-E9D8-4ED5-A7F7-D4490B608B88}" srcOrd="4" destOrd="0" parTransId="{C2B15642-8A4C-4A1A-9999-E1C87CE66A15}" sibTransId="{F0D24557-88EC-4376-8CCE-7A5C2E6E37D6}"/>
    <dgm:cxn modelId="{4438C126-DD96-4F95-B844-F59824B1D9C5}" srcId="{3A59A02F-E9D8-4ED5-A7F7-D4490B608B88}" destId="{9711B786-7B35-4CEB-8A1D-46D381FADB14}" srcOrd="0" destOrd="0" parTransId="{3284CBE4-6A07-4FA2-A562-799F6AA62FFA}" sibTransId="{DF2A6F7B-67E3-4434-9D2F-CDAA669D6BE8}"/>
    <dgm:cxn modelId="{89F93433-52E3-4D2C-B29D-9496C47ABFA3}" type="presOf" srcId="{58847D81-07BF-40C1-BBC9-56503210DDD5}" destId="{9A167DA3-F190-461C-B9E3-08FD6673FFF3}" srcOrd="0" destOrd="0" presId="urn:microsoft.com/office/officeart/2005/8/layout/orgChart1"/>
    <dgm:cxn modelId="{028EE034-35AF-483A-A9FE-8841229E5B8E}" srcId="{36FC15CB-F7B5-4EF4-99C0-7F133AFF2D91}" destId="{A6EDE75B-F9B4-435D-8BBD-CC6E231E41AE}" srcOrd="0" destOrd="0" parTransId="{1BBF139A-3338-4736-B87A-4DC418B0F86B}" sibTransId="{E55B471D-4AC3-495B-801A-850C43DB30AC}"/>
    <dgm:cxn modelId="{AE945A3C-50ED-4AF2-B88E-935E96725B98}" srcId="{FB183AB8-E08C-4B65-8D12-48C64B70E9F1}" destId="{0B5E7D7D-A094-40B5-A55B-4F94D3F3DA5B}" srcOrd="0" destOrd="0" parTransId="{DEAB3FB3-068E-44A1-9DE9-4F4BA67BDEBE}" sibTransId="{8A835726-7DC3-4383-BE3E-1432E1F3D066}"/>
    <dgm:cxn modelId="{0E749D3D-1EFF-4BE1-AAC3-9E69CF7C3EDD}" type="presOf" srcId="{D5782D98-D8C9-429F-8E30-609C1AABCB9C}" destId="{AC96CE3F-4C85-4983-B774-EE6B6697E06C}" srcOrd="0" destOrd="0" presId="urn:microsoft.com/office/officeart/2005/8/layout/orgChart1"/>
    <dgm:cxn modelId="{47894B40-B42E-46B5-8295-C817CD4B8A50}" type="presOf" srcId="{36FC15CB-F7B5-4EF4-99C0-7F133AFF2D91}" destId="{C998BE25-8FB7-43D5-A5CC-03C676D94D34}" srcOrd="0" destOrd="0" presId="urn:microsoft.com/office/officeart/2005/8/layout/orgChart1"/>
    <dgm:cxn modelId="{F408DF5B-7F18-4425-806D-CF4CB7EECB10}" type="presOf" srcId="{2B1A9458-325A-4593-A31F-05693A937BFF}" destId="{F3114FB4-1152-4D53-9CBE-BD53A7EF6B3F}" srcOrd="1" destOrd="0" presId="urn:microsoft.com/office/officeart/2005/8/layout/orgChart1"/>
    <dgm:cxn modelId="{4DBA9145-1C36-4D38-B2F8-539BD0F53AF7}" type="presOf" srcId="{3284CBE4-6A07-4FA2-A562-799F6AA62FFA}" destId="{9350169F-3D32-4671-AC30-318F122F9C03}" srcOrd="0" destOrd="0" presId="urn:microsoft.com/office/officeart/2005/8/layout/orgChart1"/>
    <dgm:cxn modelId="{DB9C9766-86A1-4486-A0F6-77D562ABC760}" type="presOf" srcId="{FB183AB8-E08C-4B65-8D12-48C64B70E9F1}" destId="{2938CBD4-88EA-4C9A-B8CB-373B8238AD67}" srcOrd="0" destOrd="0" presId="urn:microsoft.com/office/officeart/2005/8/layout/orgChart1"/>
    <dgm:cxn modelId="{79B2576D-0EE2-45B2-BFD0-BDBDE01832CA}" type="presOf" srcId="{719AB244-9D51-479D-A9D3-C83EDFAA4CA7}" destId="{8EE657C2-6685-4007-B530-482B9149B801}" srcOrd="0" destOrd="0" presId="urn:microsoft.com/office/officeart/2005/8/layout/orgChart1"/>
    <dgm:cxn modelId="{04FB1F55-A30D-4B3C-A3BE-C86AA35B20F6}" type="presOf" srcId="{0B5E7D7D-A094-40B5-A55B-4F94D3F3DA5B}" destId="{1BCA99E5-1E6A-4F26-A4C3-2AFF922EBC75}" srcOrd="0" destOrd="0" presId="urn:microsoft.com/office/officeart/2005/8/layout/orgChart1"/>
    <dgm:cxn modelId="{4E525577-07EE-48C2-9A3B-EA8143C99042}" srcId="{D5782D98-D8C9-429F-8E30-609C1AABCB9C}" destId="{FFA1139B-7E9B-4F14-A167-40C0CF3ED950}" srcOrd="0" destOrd="0" parTransId="{117B37E3-4896-475A-86CE-48895F488DDB}" sibTransId="{FAC3BA82-8316-4CA6-8E20-96D1D910D1DC}"/>
    <dgm:cxn modelId="{0A8C3078-750D-4B91-9929-383C5F9A7A1D}" type="presOf" srcId="{5E5B3172-48A0-4D07-AE16-D3F98CBE42FC}" destId="{9190E315-7BB4-430C-B7B6-6FD239DD8723}" srcOrd="0" destOrd="0" presId="urn:microsoft.com/office/officeart/2005/8/layout/orgChart1"/>
    <dgm:cxn modelId="{4A921F7C-B24C-4ED4-A50C-0E6FF3EDD756}" type="presOf" srcId="{87E56A20-B80A-4094-BAF5-F7D6DEB98A8F}" destId="{83E3362F-F7A8-4B4C-A95C-9963A639522D}" srcOrd="0" destOrd="0" presId="urn:microsoft.com/office/officeart/2005/8/layout/orgChart1"/>
    <dgm:cxn modelId="{7FE8E07D-CBA7-495B-9A96-6BBA66D41EC0}" type="presOf" srcId="{286380F8-4472-4C70-9496-BD654134F228}" destId="{09CC308B-4786-4CAE-AB08-14BF5868709F}" srcOrd="0" destOrd="0" presId="urn:microsoft.com/office/officeart/2005/8/layout/orgChart1"/>
    <dgm:cxn modelId="{93990580-3967-4B36-8ADB-BB69C322E076}" type="presOf" srcId="{DEAB3FB3-068E-44A1-9DE9-4F4BA67BDEBE}" destId="{B09C82EC-741D-404A-B27E-88C935335F64}" srcOrd="0" destOrd="0" presId="urn:microsoft.com/office/officeart/2005/8/layout/orgChart1"/>
    <dgm:cxn modelId="{33EC9C83-4215-4D7D-858E-9B7E190598A7}" type="presOf" srcId="{117B37E3-4896-475A-86CE-48895F488DDB}" destId="{47460EC6-16FE-4511-AB18-535E9A84E31C}" srcOrd="0" destOrd="0" presId="urn:microsoft.com/office/officeart/2005/8/layout/orgChart1"/>
    <dgm:cxn modelId="{A084F394-6F10-4EC7-A530-F509089C72E8}" type="presOf" srcId="{0B5E7D7D-A094-40B5-A55B-4F94D3F3DA5B}" destId="{2CE8C272-2247-4527-AD51-F4EAB52C98D7}" srcOrd="1" destOrd="0" presId="urn:microsoft.com/office/officeart/2005/8/layout/orgChart1"/>
    <dgm:cxn modelId="{658F9B95-1090-4EC4-A506-84AB142D698F}" type="presOf" srcId="{3A59A02F-E9D8-4ED5-A7F7-D4490B608B88}" destId="{6922C69A-CCFA-480C-B473-D7E30E38021C}" srcOrd="1" destOrd="0" presId="urn:microsoft.com/office/officeart/2005/8/layout/orgChart1"/>
    <dgm:cxn modelId="{ECF2969C-0820-4769-8DB5-226234833900}" type="presOf" srcId="{2B1A9458-325A-4593-A31F-05693A937BFF}" destId="{8CA79B68-EFF8-481D-8A64-B2E60F22DEE1}" srcOrd="0" destOrd="0" presId="urn:microsoft.com/office/officeart/2005/8/layout/orgChart1"/>
    <dgm:cxn modelId="{D9257FB8-418A-4558-98AA-657DCE1B866B}" srcId="{2B1A9458-325A-4593-A31F-05693A937BFF}" destId="{1E4D530F-296C-4B91-92A7-DDBD012A81CD}" srcOrd="2" destOrd="0" parTransId="{747C9754-C436-4A33-ADB1-51ACD7A7B30B}" sibTransId="{E1BC8C59-18D8-48D6-B6F7-997C5DBF4F7A}"/>
    <dgm:cxn modelId="{B2FB83B8-2A73-45AD-B9D3-914D9822D88A}" type="presOf" srcId="{27C3F086-51EF-4658-BB07-5797A464E579}" destId="{08D6CFBB-B961-4211-8240-C1E3A97D7F5D}" srcOrd="0" destOrd="0" presId="urn:microsoft.com/office/officeart/2005/8/layout/orgChart1"/>
    <dgm:cxn modelId="{7B2652BD-BCEF-40D1-AAAA-F2BF333EC688}" srcId="{2B1A9458-325A-4593-A31F-05693A937BFF}" destId="{D5782D98-D8C9-429F-8E30-609C1AABCB9C}" srcOrd="1" destOrd="0" parTransId="{719AB244-9D51-479D-A9D3-C83EDFAA4CA7}" sibTransId="{E91C4B74-A096-48FA-9086-4093E7C2DF41}"/>
    <dgm:cxn modelId="{433F70BE-2250-4115-9166-F11558F42E5A}" type="presOf" srcId="{1E4D530F-296C-4B91-92A7-DDBD012A81CD}" destId="{9CE1A20E-5A64-4EA7-BDF2-BF234FB6851B}" srcOrd="1" destOrd="0" presId="urn:microsoft.com/office/officeart/2005/8/layout/orgChart1"/>
    <dgm:cxn modelId="{17B252C3-59F2-4BE3-88FE-4539E933B591}" type="presOf" srcId="{FB183AB8-E08C-4B65-8D12-48C64B70E9F1}" destId="{3752FEAD-5014-4596-99E2-0DF5E8D815C2}" srcOrd="1" destOrd="0" presId="urn:microsoft.com/office/officeart/2005/8/layout/orgChart1"/>
    <dgm:cxn modelId="{74DC7CC4-FD4F-4EAD-9A34-D146DC7C885B}" type="presOf" srcId="{FFA1139B-7E9B-4F14-A167-40C0CF3ED950}" destId="{B2E0A323-2434-420C-9EB2-0734151FB3CC}" srcOrd="1" destOrd="0" presId="urn:microsoft.com/office/officeart/2005/8/layout/orgChart1"/>
    <dgm:cxn modelId="{31B599C4-C6F9-4076-9ECF-A5D2D021B705}" type="presOf" srcId="{A6EDE75B-F9B4-435D-8BBD-CC6E231E41AE}" destId="{7426F8B7-3E4B-4BCF-AE84-6CE9A80CAE50}" srcOrd="1" destOrd="0" presId="urn:microsoft.com/office/officeart/2005/8/layout/orgChart1"/>
    <dgm:cxn modelId="{C04742CF-4699-42C0-9CF0-8307112C283C}" type="presOf" srcId="{D5782D98-D8C9-429F-8E30-609C1AABCB9C}" destId="{ED2003CE-1AF2-4EE8-8DDA-4C6F2184A12C}" srcOrd="1" destOrd="0" presId="urn:microsoft.com/office/officeart/2005/8/layout/orgChart1"/>
    <dgm:cxn modelId="{298FA4DD-4D5F-4A13-BCDB-EDD16ECE564A}" srcId="{27C3F086-51EF-4658-BB07-5797A464E579}" destId="{2B1A9458-325A-4593-A31F-05693A937BFF}" srcOrd="0" destOrd="0" parTransId="{E5752D92-5560-4F60-854A-58AE6A6BDB43}" sibTransId="{0338045B-8F58-4BAF-B2A7-709EB48CE172}"/>
    <dgm:cxn modelId="{0B99BCE7-2683-4673-8C4D-B2BB06686F1A}" type="presOf" srcId="{3A59A02F-E9D8-4ED5-A7F7-D4490B608B88}" destId="{5BD85B77-3B43-4A61-9593-CA0A5E482F75}" srcOrd="0" destOrd="0" presId="urn:microsoft.com/office/officeart/2005/8/layout/orgChart1"/>
    <dgm:cxn modelId="{D8922CE9-FBE7-4F31-B7AB-7FC07A5C31AC}" type="presOf" srcId="{747C9754-C436-4A33-ADB1-51ACD7A7B30B}" destId="{48980A52-D598-4A49-94E5-A10C56B00519}" srcOrd="0" destOrd="0" presId="urn:microsoft.com/office/officeart/2005/8/layout/orgChart1"/>
    <dgm:cxn modelId="{5B58A7EE-3F06-4CA0-B852-E05D6C199B32}" type="presOf" srcId="{1BBF139A-3338-4736-B87A-4DC418B0F86B}" destId="{58E00413-A763-42E9-ABE5-96F82D405DD8}" srcOrd="0" destOrd="0" presId="urn:microsoft.com/office/officeart/2005/8/layout/orgChart1"/>
    <dgm:cxn modelId="{82F25DF7-F23D-4892-B2EA-BD0F3124CFD0}" type="presOf" srcId="{C2B15642-8A4C-4A1A-9999-E1C87CE66A15}" destId="{C4AABDB0-2B74-42C7-B1E1-8B3E29BD274B}" srcOrd="0" destOrd="0" presId="urn:microsoft.com/office/officeart/2005/8/layout/orgChart1"/>
    <dgm:cxn modelId="{30D308FD-1A11-45A2-B2DE-52AD86C2D792}" srcId="{1E4D530F-296C-4B91-92A7-DDBD012A81CD}" destId="{5E5B3172-48A0-4D07-AE16-D3F98CBE42FC}" srcOrd="0" destOrd="0" parTransId="{58847D81-07BF-40C1-BBC9-56503210DDD5}" sibTransId="{C1701BB7-6C32-47C6-9C5C-791FCF974D55}"/>
    <dgm:cxn modelId="{AF8564FD-5135-48B1-ACEA-34826316C746}" srcId="{2B1A9458-325A-4593-A31F-05693A937BFF}" destId="{FB183AB8-E08C-4B65-8D12-48C64B70E9F1}" srcOrd="0" destOrd="0" parTransId="{87E56A20-B80A-4094-BAF5-F7D6DEB98A8F}" sibTransId="{292954F3-9EE7-48C6-980F-339B8A5D1578}"/>
    <dgm:cxn modelId="{58F4C7FE-B2C1-4748-B515-FD8CB73E4097}" type="presOf" srcId="{36FC15CB-F7B5-4EF4-99C0-7F133AFF2D91}" destId="{3E32EC54-3B7A-4866-A68F-D23AEB37E099}" srcOrd="1" destOrd="0" presId="urn:microsoft.com/office/officeart/2005/8/layout/orgChart1"/>
    <dgm:cxn modelId="{D359BC5D-8CA0-43B3-A1B6-3125E3DA907F}" type="presParOf" srcId="{08D6CFBB-B961-4211-8240-C1E3A97D7F5D}" destId="{509250E4-6194-42BE-98FF-C8C68804AD64}" srcOrd="0" destOrd="0" presId="urn:microsoft.com/office/officeart/2005/8/layout/orgChart1"/>
    <dgm:cxn modelId="{D8EA6BA5-59D8-4479-B45D-18BE3CD343B3}" type="presParOf" srcId="{509250E4-6194-42BE-98FF-C8C68804AD64}" destId="{7272CB98-EE38-485B-B31D-4AEBA2CC7A73}" srcOrd="0" destOrd="0" presId="urn:microsoft.com/office/officeart/2005/8/layout/orgChart1"/>
    <dgm:cxn modelId="{DAB7D122-1A07-488D-901B-C4E91E01B030}" type="presParOf" srcId="{7272CB98-EE38-485B-B31D-4AEBA2CC7A73}" destId="{8CA79B68-EFF8-481D-8A64-B2E60F22DEE1}" srcOrd="0" destOrd="0" presId="urn:microsoft.com/office/officeart/2005/8/layout/orgChart1"/>
    <dgm:cxn modelId="{FD76E187-3002-46DF-A78F-D657E2E9B041}" type="presParOf" srcId="{7272CB98-EE38-485B-B31D-4AEBA2CC7A73}" destId="{F3114FB4-1152-4D53-9CBE-BD53A7EF6B3F}" srcOrd="1" destOrd="0" presId="urn:microsoft.com/office/officeart/2005/8/layout/orgChart1"/>
    <dgm:cxn modelId="{94C8A189-3195-4A0A-984B-F7E4ED41895C}" type="presParOf" srcId="{509250E4-6194-42BE-98FF-C8C68804AD64}" destId="{A647AB85-40FA-4E27-A857-735B88B1D00C}" srcOrd="1" destOrd="0" presId="urn:microsoft.com/office/officeart/2005/8/layout/orgChart1"/>
    <dgm:cxn modelId="{08D3CA09-5630-438D-AEC1-84DAC413F543}" type="presParOf" srcId="{A647AB85-40FA-4E27-A857-735B88B1D00C}" destId="{83E3362F-F7A8-4B4C-A95C-9963A639522D}" srcOrd="0" destOrd="0" presId="urn:microsoft.com/office/officeart/2005/8/layout/orgChart1"/>
    <dgm:cxn modelId="{1A1072B2-596E-4D65-91A0-59DECD193BFA}" type="presParOf" srcId="{A647AB85-40FA-4E27-A857-735B88B1D00C}" destId="{9B2F6CF9-4E4F-4AC3-B7AD-8222595B84D4}" srcOrd="1" destOrd="0" presId="urn:microsoft.com/office/officeart/2005/8/layout/orgChart1"/>
    <dgm:cxn modelId="{1DD7DBE1-0F5D-49FC-8076-333A4934807D}" type="presParOf" srcId="{9B2F6CF9-4E4F-4AC3-B7AD-8222595B84D4}" destId="{DEFB129E-F94A-43DB-8F5A-0BA25015BB18}" srcOrd="0" destOrd="0" presId="urn:microsoft.com/office/officeart/2005/8/layout/orgChart1"/>
    <dgm:cxn modelId="{2F311138-9D17-4C7E-AAAB-50BC560EE376}" type="presParOf" srcId="{DEFB129E-F94A-43DB-8F5A-0BA25015BB18}" destId="{2938CBD4-88EA-4C9A-B8CB-373B8238AD67}" srcOrd="0" destOrd="0" presId="urn:microsoft.com/office/officeart/2005/8/layout/orgChart1"/>
    <dgm:cxn modelId="{BECFB09F-60E7-442F-9520-7CBE5C2F944B}" type="presParOf" srcId="{DEFB129E-F94A-43DB-8F5A-0BA25015BB18}" destId="{3752FEAD-5014-4596-99E2-0DF5E8D815C2}" srcOrd="1" destOrd="0" presId="urn:microsoft.com/office/officeart/2005/8/layout/orgChart1"/>
    <dgm:cxn modelId="{B2FBCE8E-EB77-458B-A3E9-F60995FE4038}" type="presParOf" srcId="{9B2F6CF9-4E4F-4AC3-B7AD-8222595B84D4}" destId="{CB2BE6B9-EFE0-4828-BA69-28D3C3949344}" srcOrd="1" destOrd="0" presId="urn:microsoft.com/office/officeart/2005/8/layout/orgChart1"/>
    <dgm:cxn modelId="{D16AA035-6250-4C4B-A5D7-E41291EEF041}" type="presParOf" srcId="{CB2BE6B9-EFE0-4828-BA69-28D3C3949344}" destId="{B09C82EC-741D-404A-B27E-88C935335F64}" srcOrd="0" destOrd="0" presId="urn:microsoft.com/office/officeart/2005/8/layout/orgChart1"/>
    <dgm:cxn modelId="{DD5A7EC5-928F-4D05-B323-33F444614D0B}" type="presParOf" srcId="{CB2BE6B9-EFE0-4828-BA69-28D3C3949344}" destId="{18F2F479-F065-420E-8A25-353776DB3918}" srcOrd="1" destOrd="0" presId="urn:microsoft.com/office/officeart/2005/8/layout/orgChart1"/>
    <dgm:cxn modelId="{A5A09531-6CDC-4C9B-A31E-A8F31EE24F63}" type="presParOf" srcId="{18F2F479-F065-420E-8A25-353776DB3918}" destId="{BEE0B788-CDA5-4AEF-B68D-21837058C84D}" srcOrd="0" destOrd="0" presId="urn:microsoft.com/office/officeart/2005/8/layout/orgChart1"/>
    <dgm:cxn modelId="{E09844A5-77FC-45BA-88C9-0FCD644D1844}" type="presParOf" srcId="{BEE0B788-CDA5-4AEF-B68D-21837058C84D}" destId="{1BCA99E5-1E6A-4F26-A4C3-2AFF922EBC75}" srcOrd="0" destOrd="0" presId="urn:microsoft.com/office/officeart/2005/8/layout/orgChart1"/>
    <dgm:cxn modelId="{C1C2F5E2-7351-4887-883E-330939011E86}" type="presParOf" srcId="{BEE0B788-CDA5-4AEF-B68D-21837058C84D}" destId="{2CE8C272-2247-4527-AD51-F4EAB52C98D7}" srcOrd="1" destOrd="0" presId="urn:microsoft.com/office/officeart/2005/8/layout/orgChart1"/>
    <dgm:cxn modelId="{F7E02385-A01E-4EA2-80E7-E3CEB8AC6338}" type="presParOf" srcId="{18F2F479-F065-420E-8A25-353776DB3918}" destId="{D740E79E-AE3B-426D-89F5-FFF08493ECDB}" srcOrd="1" destOrd="0" presId="urn:microsoft.com/office/officeart/2005/8/layout/orgChart1"/>
    <dgm:cxn modelId="{4D57CF4D-1CB3-403B-A9B9-312FED7097B7}" type="presParOf" srcId="{18F2F479-F065-420E-8A25-353776DB3918}" destId="{A61A74D4-A858-42E0-94F5-C698F345F065}" srcOrd="2" destOrd="0" presId="urn:microsoft.com/office/officeart/2005/8/layout/orgChart1"/>
    <dgm:cxn modelId="{0E576CFB-37E8-4696-B760-BF86715EF90D}" type="presParOf" srcId="{9B2F6CF9-4E4F-4AC3-B7AD-8222595B84D4}" destId="{1AA23C29-E2D7-439E-A5A7-D1C9374D8168}" srcOrd="2" destOrd="0" presId="urn:microsoft.com/office/officeart/2005/8/layout/orgChart1"/>
    <dgm:cxn modelId="{0F20A8A1-7ABB-44F9-BC3A-124CFB39B044}" type="presParOf" srcId="{A647AB85-40FA-4E27-A857-735B88B1D00C}" destId="{8EE657C2-6685-4007-B530-482B9149B801}" srcOrd="2" destOrd="0" presId="urn:microsoft.com/office/officeart/2005/8/layout/orgChart1"/>
    <dgm:cxn modelId="{9D14A801-DB9A-4BE4-87F6-4C412E69AD95}" type="presParOf" srcId="{A647AB85-40FA-4E27-A857-735B88B1D00C}" destId="{FA92EF36-E7DA-4623-9F7E-261B5F9244CE}" srcOrd="3" destOrd="0" presId="urn:microsoft.com/office/officeart/2005/8/layout/orgChart1"/>
    <dgm:cxn modelId="{E5907F85-D078-4450-B1C4-76FCAA232FBB}" type="presParOf" srcId="{FA92EF36-E7DA-4623-9F7E-261B5F9244CE}" destId="{A0E98F14-F161-40B2-97E8-47876BA24952}" srcOrd="0" destOrd="0" presId="urn:microsoft.com/office/officeart/2005/8/layout/orgChart1"/>
    <dgm:cxn modelId="{C0E3E78A-9528-4F63-A96E-3C2FEEECF94B}" type="presParOf" srcId="{A0E98F14-F161-40B2-97E8-47876BA24952}" destId="{AC96CE3F-4C85-4983-B774-EE6B6697E06C}" srcOrd="0" destOrd="0" presId="urn:microsoft.com/office/officeart/2005/8/layout/orgChart1"/>
    <dgm:cxn modelId="{44CB2C03-6265-4306-B3D6-303EDFEEE216}" type="presParOf" srcId="{A0E98F14-F161-40B2-97E8-47876BA24952}" destId="{ED2003CE-1AF2-4EE8-8DDA-4C6F2184A12C}" srcOrd="1" destOrd="0" presId="urn:microsoft.com/office/officeart/2005/8/layout/orgChart1"/>
    <dgm:cxn modelId="{A968836C-377D-40D0-88C9-0403EB97A295}" type="presParOf" srcId="{FA92EF36-E7DA-4623-9F7E-261B5F9244CE}" destId="{566D1B1F-63A2-42CC-903B-C9DCA6322EDC}" srcOrd="1" destOrd="0" presId="urn:microsoft.com/office/officeart/2005/8/layout/orgChart1"/>
    <dgm:cxn modelId="{EB3D9EEC-F2B0-4CC8-B26E-9AB4D3E37697}" type="presParOf" srcId="{566D1B1F-63A2-42CC-903B-C9DCA6322EDC}" destId="{47460EC6-16FE-4511-AB18-535E9A84E31C}" srcOrd="0" destOrd="0" presId="urn:microsoft.com/office/officeart/2005/8/layout/orgChart1"/>
    <dgm:cxn modelId="{D97149E0-D66B-4A22-BC67-6695B77D9712}" type="presParOf" srcId="{566D1B1F-63A2-42CC-903B-C9DCA6322EDC}" destId="{747093EB-17B1-43C5-8682-D657F897069C}" srcOrd="1" destOrd="0" presId="urn:microsoft.com/office/officeart/2005/8/layout/orgChart1"/>
    <dgm:cxn modelId="{469B940C-F9D8-4A35-93BA-F6CAA42AFBF3}" type="presParOf" srcId="{747093EB-17B1-43C5-8682-D657F897069C}" destId="{932A6797-A078-47EC-A518-65B22D872D14}" srcOrd="0" destOrd="0" presId="urn:microsoft.com/office/officeart/2005/8/layout/orgChart1"/>
    <dgm:cxn modelId="{F30CA2E3-DD3A-45B3-BBEA-D785D141A846}" type="presParOf" srcId="{932A6797-A078-47EC-A518-65B22D872D14}" destId="{3A7F26F4-BEF6-41CD-89EA-6AF451F4B627}" srcOrd="0" destOrd="0" presId="urn:microsoft.com/office/officeart/2005/8/layout/orgChart1"/>
    <dgm:cxn modelId="{C891DB4D-2A5B-41CB-B0F5-8A52E3991ABD}" type="presParOf" srcId="{932A6797-A078-47EC-A518-65B22D872D14}" destId="{B2E0A323-2434-420C-9EB2-0734151FB3CC}" srcOrd="1" destOrd="0" presId="urn:microsoft.com/office/officeart/2005/8/layout/orgChart1"/>
    <dgm:cxn modelId="{360DDBE6-A1C8-4A43-B3FF-5F89F4544E1E}" type="presParOf" srcId="{747093EB-17B1-43C5-8682-D657F897069C}" destId="{94EF6C77-481C-402A-BA90-FD0A191F4446}" srcOrd="1" destOrd="0" presId="urn:microsoft.com/office/officeart/2005/8/layout/orgChart1"/>
    <dgm:cxn modelId="{10EF1C83-1303-4AC1-808A-6232EFE813C7}" type="presParOf" srcId="{747093EB-17B1-43C5-8682-D657F897069C}" destId="{246F99EA-024D-4F2E-9478-594C16EE4230}" srcOrd="2" destOrd="0" presId="urn:microsoft.com/office/officeart/2005/8/layout/orgChart1"/>
    <dgm:cxn modelId="{CCAC9DE7-A2FC-47D3-A207-2253BC0D196F}" type="presParOf" srcId="{FA92EF36-E7DA-4623-9F7E-261B5F9244CE}" destId="{E35723AF-920A-4B41-95C5-DE6AD95FAF94}" srcOrd="2" destOrd="0" presId="urn:microsoft.com/office/officeart/2005/8/layout/orgChart1"/>
    <dgm:cxn modelId="{785678D7-4ACA-414F-8E7C-F3CE07799B85}" type="presParOf" srcId="{A647AB85-40FA-4E27-A857-735B88B1D00C}" destId="{48980A52-D598-4A49-94E5-A10C56B00519}" srcOrd="4" destOrd="0" presId="urn:microsoft.com/office/officeart/2005/8/layout/orgChart1"/>
    <dgm:cxn modelId="{636694E3-A6E3-4443-AEE0-C49E49A2D673}" type="presParOf" srcId="{A647AB85-40FA-4E27-A857-735B88B1D00C}" destId="{894AB727-2E5F-4C48-B181-D230E666AF87}" srcOrd="5" destOrd="0" presId="urn:microsoft.com/office/officeart/2005/8/layout/orgChart1"/>
    <dgm:cxn modelId="{E27A03F4-A4C8-4392-AC5D-732019569539}" type="presParOf" srcId="{894AB727-2E5F-4C48-B181-D230E666AF87}" destId="{7A93720B-D997-462A-A34D-4566C1ED6BE4}" srcOrd="0" destOrd="0" presId="urn:microsoft.com/office/officeart/2005/8/layout/orgChart1"/>
    <dgm:cxn modelId="{503765DC-0154-4B6C-A068-8A25E1324C2B}" type="presParOf" srcId="{7A93720B-D997-462A-A34D-4566C1ED6BE4}" destId="{560B638C-0CF7-48CB-8A5F-DB4DCA57315E}" srcOrd="0" destOrd="0" presId="urn:microsoft.com/office/officeart/2005/8/layout/orgChart1"/>
    <dgm:cxn modelId="{AEDE9FA2-2E14-428E-82C7-9A59540F7CAE}" type="presParOf" srcId="{7A93720B-D997-462A-A34D-4566C1ED6BE4}" destId="{9CE1A20E-5A64-4EA7-BDF2-BF234FB6851B}" srcOrd="1" destOrd="0" presId="urn:microsoft.com/office/officeart/2005/8/layout/orgChart1"/>
    <dgm:cxn modelId="{A54BA994-838D-4456-96F3-80DBCC2BC379}" type="presParOf" srcId="{894AB727-2E5F-4C48-B181-D230E666AF87}" destId="{668B6A75-322B-4E07-B72A-8920578AC9BA}" srcOrd="1" destOrd="0" presId="urn:microsoft.com/office/officeart/2005/8/layout/orgChart1"/>
    <dgm:cxn modelId="{FDF344F0-BA3F-4FCD-B153-008F836BE3A1}" type="presParOf" srcId="{668B6A75-322B-4E07-B72A-8920578AC9BA}" destId="{9A167DA3-F190-461C-B9E3-08FD6673FFF3}" srcOrd="0" destOrd="0" presId="urn:microsoft.com/office/officeart/2005/8/layout/orgChart1"/>
    <dgm:cxn modelId="{6A31943C-2930-4D3D-ACAB-B1F56323A82E}" type="presParOf" srcId="{668B6A75-322B-4E07-B72A-8920578AC9BA}" destId="{19B71CE9-7533-42D9-A68D-1A03EAFF23BE}" srcOrd="1" destOrd="0" presId="urn:microsoft.com/office/officeart/2005/8/layout/orgChart1"/>
    <dgm:cxn modelId="{5C4452CF-620C-414B-AF53-B6CF7C3495FB}" type="presParOf" srcId="{19B71CE9-7533-42D9-A68D-1A03EAFF23BE}" destId="{0D6714AC-407A-4A13-8FEC-8309172C6909}" srcOrd="0" destOrd="0" presId="urn:microsoft.com/office/officeart/2005/8/layout/orgChart1"/>
    <dgm:cxn modelId="{B0226D0E-AA35-411E-82FA-7794C3E30454}" type="presParOf" srcId="{0D6714AC-407A-4A13-8FEC-8309172C6909}" destId="{9190E315-7BB4-430C-B7B6-6FD239DD8723}" srcOrd="0" destOrd="0" presId="urn:microsoft.com/office/officeart/2005/8/layout/orgChart1"/>
    <dgm:cxn modelId="{EB3759DA-BFE8-48F6-B654-42100F698AA0}" type="presParOf" srcId="{0D6714AC-407A-4A13-8FEC-8309172C6909}" destId="{AF3B0DAA-9077-4268-A8EA-19D67A17D34E}" srcOrd="1" destOrd="0" presId="urn:microsoft.com/office/officeart/2005/8/layout/orgChart1"/>
    <dgm:cxn modelId="{B118F7D2-2EFA-4B52-A6ED-8587AF8E42DE}" type="presParOf" srcId="{19B71CE9-7533-42D9-A68D-1A03EAFF23BE}" destId="{BF8866A0-70AF-4B11-B859-6FA931CAF37F}" srcOrd="1" destOrd="0" presId="urn:microsoft.com/office/officeart/2005/8/layout/orgChart1"/>
    <dgm:cxn modelId="{3CF791B8-9E4D-4857-AB5E-458F56EA6BED}" type="presParOf" srcId="{19B71CE9-7533-42D9-A68D-1A03EAFF23BE}" destId="{1FF19042-643A-4181-90E5-48F4CE9FFBAE}" srcOrd="2" destOrd="0" presId="urn:microsoft.com/office/officeart/2005/8/layout/orgChart1"/>
    <dgm:cxn modelId="{591E54EF-B966-468E-8BB0-B82717069B02}" type="presParOf" srcId="{894AB727-2E5F-4C48-B181-D230E666AF87}" destId="{BDB0C749-5B76-4710-B2A9-DF1E9021D183}" srcOrd="2" destOrd="0" presId="urn:microsoft.com/office/officeart/2005/8/layout/orgChart1"/>
    <dgm:cxn modelId="{1B1A9160-3207-45DD-85DE-7311E2BC0228}" type="presParOf" srcId="{A647AB85-40FA-4E27-A857-735B88B1D00C}" destId="{09CC308B-4786-4CAE-AB08-14BF5868709F}" srcOrd="6" destOrd="0" presId="urn:microsoft.com/office/officeart/2005/8/layout/orgChart1"/>
    <dgm:cxn modelId="{82D83CFE-2D0A-4D93-A936-034732AB8ED4}" type="presParOf" srcId="{A647AB85-40FA-4E27-A857-735B88B1D00C}" destId="{B15642F2-1F49-415C-84C7-DA4D0AEEA114}" srcOrd="7" destOrd="0" presId="urn:microsoft.com/office/officeart/2005/8/layout/orgChart1"/>
    <dgm:cxn modelId="{489004A1-8749-41DC-8126-8BDB139E1A84}" type="presParOf" srcId="{B15642F2-1F49-415C-84C7-DA4D0AEEA114}" destId="{B21F9537-0221-45CB-8CC5-AE8BD5B8B916}" srcOrd="0" destOrd="0" presId="urn:microsoft.com/office/officeart/2005/8/layout/orgChart1"/>
    <dgm:cxn modelId="{F42B6A2E-23DF-43AA-A652-7C77E17543B7}" type="presParOf" srcId="{B21F9537-0221-45CB-8CC5-AE8BD5B8B916}" destId="{C998BE25-8FB7-43D5-A5CC-03C676D94D34}" srcOrd="0" destOrd="0" presId="urn:microsoft.com/office/officeart/2005/8/layout/orgChart1"/>
    <dgm:cxn modelId="{27BA007C-A7F0-4D1B-9EE0-5B5CAAA5B0A1}" type="presParOf" srcId="{B21F9537-0221-45CB-8CC5-AE8BD5B8B916}" destId="{3E32EC54-3B7A-4866-A68F-D23AEB37E099}" srcOrd="1" destOrd="0" presId="urn:microsoft.com/office/officeart/2005/8/layout/orgChart1"/>
    <dgm:cxn modelId="{B34475EA-3352-40B8-8899-E4602A77C926}" type="presParOf" srcId="{B15642F2-1F49-415C-84C7-DA4D0AEEA114}" destId="{783BBAC9-CAE3-432B-9722-26CDEBC973F2}" srcOrd="1" destOrd="0" presId="urn:microsoft.com/office/officeart/2005/8/layout/orgChart1"/>
    <dgm:cxn modelId="{DD250BC0-6BE6-4EA9-9078-54EF2A5D0902}" type="presParOf" srcId="{783BBAC9-CAE3-432B-9722-26CDEBC973F2}" destId="{58E00413-A763-42E9-ABE5-96F82D405DD8}" srcOrd="0" destOrd="0" presId="urn:microsoft.com/office/officeart/2005/8/layout/orgChart1"/>
    <dgm:cxn modelId="{AECA544D-6563-44CA-8E50-1372EDA9FB68}" type="presParOf" srcId="{783BBAC9-CAE3-432B-9722-26CDEBC973F2}" destId="{4031456C-4DEB-4035-96FB-E40E62601158}" srcOrd="1" destOrd="0" presId="urn:microsoft.com/office/officeart/2005/8/layout/orgChart1"/>
    <dgm:cxn modelId="{732E1353-1040-4205-BDC2-CDC76009463B}" type="presParOf" srcId="{4031456C-4DEB-4035-96FB-E40E62601158}" destId="{B1402172-4662-4E91-AC91-79F3E966F0F7}" srcOrd="0" destOrd="0" presId="urn:microsoft.com/office/officeart/2005/8/layout/orgChart1"/>
    <dgm:cxn modelId="{C08B1BB8-777D-4EF7-AAA2-7F01D3DB6E9B}" type="presParOf" srcId="{B1402172-4662-4E91-AC91-79F3E966F0F7}" destId="{5DD6F93A-215C-4D92-A2FB-4759C3F66BAA}" srcOrd="0" destOrd="0" presId="urn:microsoft.com/office/officeart/2005/8/layout/orgChart1"/>
    <dgm:cxn modelId="{86C632A2-2FE3-4FB2-B5AD-BFFBCFBD9910}" type="presParOf" srcId="{B1402172-4662-4E91-AC91-79F3E966F0F7}" destId="{7426F8B7-3E4B-4BCF-AE84-6CE9A80CAE50}" srcOrd="1" destOrd="0" presId="urn:microsoft.com/office/officeart/2005/8/layout/orgChart1"/>
    <dgm:cxn modelId="{C1287B58-A958-41F7-9684-148A2BF1BE51}" type="presParOf" srcId="{4031456C-4DEB-4035-96FB-E40E62601158}" destId="{31627B38-7970-4040-B82D-CB00BAF5FB63}" srcOrd="1" destOrd="0" presId="urn:microsoft.com/office/officeart/2005/8/layout/orgChart1"/>
    <dgm:cxn modelId="{80483883-FD48-44E4-8B1F-6019F0AE22E1}" type="presParOf" srcId="{4031456C-4DEB-4035-96FB-E40E62601158}" destId="{7F4FDD09-558C-4AEE-814C-A9A59B16279C}" srcOrd="2" destOrd="0" presId="urn:microsoft.com/office/officeart/2005/8/layout/orgChart1"/>
    <dgm:cxn modelId="{E30CC9DA-E2B9-42FD-9455-7DE4B84A9E6D}" type="presParOf" srcId="{B15642F2-1F49-415C-84C7-DA4D0AEEA114}" destId="{EE9D1318-C919-4DCE-A154-D20CFA5D4593}" srcOrd="2" destOrd="0" presId="urn:microsoft.com/office/officeart/2005/8/layout/orgChart1"/>
    <dgm:cxn modelId="{9AF9F277-B299-4982-961C-B8B7C0A0C266}" type="presParOf" srcId="{A647AB85-40FA-4E27-A857-735B88B1D00C}" destId="{C4AABDB0-2B74-42C7-B1E1-8B3E29BD274B}" srcOrd="8" destOrd="0" presId="urn:microsoft.com/office/officeart/2005/8/layout/orgChart1"/>
    <dgm:cxn modelId="{1FE2CA35-611B-4823-827D-ADEC34F760CD}" type="presParOf" srcId="{A647AB85-40FA-4E27-A857-735B88B1D00C}" destId="{B97665AD-F7CE-424C-830C-0F777C1579DF}" srcOrd="9" destOrd="0" presId="urn:microsoft.com/office/officeart/2005/8/layout/orgChart1"/>
    <dgm:cxn modelId="{C3727F07-9AED-45B2-9413-0C445B68DAAA}" type="presParOf" srcId="{B97665AD-F7CE-424C-830C-0F777C1579DF}" destId="{102FC618-516C-44B5-9D84-42481217320F}" srcOrd="0" destOrd="0" presId="urn:microsoft.com/office/officeart/2005/8/layout/orgChart1"/>
    <dgm:cxn modelId="{A33597BF-4369-4752-871D-107241B511C4}" type="presParOf" srcId="{102FC618-516C-44B5-9D84-42481217320F}" destId="{5BD85B77-3B43-4A61-9593-CA0A5E482F75}" srcOrd="0" destOrd="0" presId="urn:microsoft.com/office/officeart/2005/8/layout/orgChart1"/>
    <dgm:cxn modelId="{4A2B0B21-3080-4403-8EB9-46EAF134E4C7}" type="presParOf" srcId="{102FC618-516C-44B5-9D84-42481217320F}" destId="{6922C69A-CCFA-480C-B473-D7E30E38021C}" srcOrd="1" destOrd="0" presId="urn:microsoft.com/office/officeart/2005/8/layout/orgChart1"/>
    <dgm:cxn modelId="{71FA8626-511D-4476-999B-ADD6A7A4607E}" type="presParOf" srcId="{B97665AD-F7CE-424C-830C-0F777C1579DF}" destId="{951C7349-8F35-435A-8C87-D5612F4B14FA}" srcOrd="1" destOrd="0" presId="urn:microsoft.com/office/officeart/2005/8/layout/orgChart1"/>
    <dgm:cxn modelId="{B19ACE91-0066-4D6C-A5FD-ABC873705E74}" type="presParOf" srcId="{951C7349-8F35-435A-8C87-D5612F4B14FA}" destId="{9350169F-3D32-4671-AC30-318F122F9C03}" srcOrd="0" destOrd="0" presId="urn:microsoft.com/office/officeart/2005/8/layout/orgChart1"/>
    <dgm:cxn modelId="{E56E3C0F-A442-425B-B2C3-4B74447C4977}" type="presParOf" srcId="{951C7349-8F35-435A-8C87-D5612F4B14FA}" destId="{909B2B43-8840-4BB3-9998-B4C82EBB3883}" srcOrd="1" destOrd="0" presId="urn:microsoft.com/office/officeart/2005/8/layout/orgChart1"/>
    <dgm:cxn modelId="{8C345B0B-71A8-44B7-9461-367ED9B4ADF7}" type="presParOf" srcId="{909B2B43-8840-4BB3-9998-B4C82EBB3883}" destId="{4AE5DA37-6D31-453C-8B6A-7B326A50A235}" srcOrd="0" destOrd="0" presId="urn:microsoft.com/office/officeart/2005/8/layout/orgChart1"/>
    <dgm:cxn modelId="{F1B6337E-8BFE-4D8D-809A-A941A14D8F55}" type="presParOf" srcId="{4AE5DA37-6D31-453C-8B6A-7B326A50A235}" destId="{1E5F95CF-24C4-4783-B196-1058A5E00D42}" srcOrd="0" destOrd="0" presId="urn:microsoft.com/office/officeart/2005/8/layout/orgChart1"/>
    <dgm:cxn modelId="{CB9AC78A-FDFC-4451-A0E3-B4F4A9C7F8C2}" type="presParOf" srcId="{4AE5DA37-6D31-453C-8B6A-7B326A50A235}" destId="{450DDA4D-0FE8-45F9-A073-AC0BC29E3A5D}" srcOrd="1" destOrd="0" presId="urn:microsoft.com/office/officeart/2005/8/layout/orgChart1"/>
    <dgm:cxn modelId="{4696908D-3E05-4781-98EA-76DE72094AD2}" type="presParOf" srcId="{909B2B43-8840-4BB3-9998-B4C82EBB3883}" destId="{AEF9BB6E-400D-4136-A89A-4A16E79E222C}" srcOrd="1" destOrd="0" presId="urn:microsoft.com/office/officeart/2005/8/layout/orgChart1"/>
    <dgm:cxn modelId="{1F447C2A-AE2C-42AB-BE8F-1FA2E0B36B81}" type="presParOf" srcId="{909B2B43-8840-4BB3-9998-B4C82EBB3883}" destId="{DA25F458-D6EE-4D5C-A8C5-4725EF8E59B4}" srcOrd="2" destOrd="0" presId="urn:microsoft.com/office/officeart/2005/8/layout/orgChart1"/>
    <dgm:cxn modelId="{6FA6B53A-70E7-4E90-9454-7BA89B495A22}" type="presParOf" srcId="{B97665AD-F7CE-424C-830C-0F777C1579DF}" destId="{7D1CC471-AA57-4F33-8598-1E3CE7A07373}" srcOrd="2" destOrd="0" presId="urn:microsoft.com/office/officeart/2005/8/layout/orgChart1"/>
    <dgm:cxn modelId="{A7BA3721-D209-4D93-9F05-E6970DDFC36A}" type="presParOf" srcId="{509250E4-6194-42BE-98FF-C8C68804AD64}" destId="{33C28F5F-3071-4530-9975-F349C0E07E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3F84-0D7E-4151-BB99-9E77F8A20114}">
      <dsp:nvSpPr>
        <dsp:cNvPr id="0" name=""/>
        <dsp:cNvSpPr/>
      </dsp:nvSpPr>
      <dsp:spPr>
        <a:xfrm>
          <a:off x="0" y="4652753"/>
          <a:ext cx="10991646" cy="7633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Составьте подробный план мастер-класса</a:t>
          </a:r>
        </a:p>
      </dsp:txBody>
      <dsp:txXfrm>
        <a:off x="0" y="4652753"/>
        <a:ext cx="10991646" cy="763322"/>
      </dsp:txXfrm>
    </dsp:sp>
    <dsp:sp modelId="{3737E43B-4B49-42EF-8C5D-E7DED1CFD337}">
      <dsp:nvSpPr>
        <dsp:cNvPr id="0" name=""/>
        <dsp:cNvSpPr/>
      </dsp:nvSpPr>
      <dsp:spPr>
        <a:xfrm rot="10800000">
          <a:off x="0" y="3490212"/>
          <a:ext cx="10991646" cy="117399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Подберите формы работы и необходимые средства</a:t>
          </a:r>
        </a:p>
      </dsp:txBody>
      <dsp:txXfrm rot="10800000">
        <a:off x="0" y="3490212"/>
        <a:ext cx="10991646" cy="762823"/>
      </dsp:txXfrm>
    </dsp:sp>
    <dsp:sp modelId="{F8F046C7-0B5A-4E47-BBA1-778780D6FE05}">
      <dsp:nvSpPr>
        <dsp:cNvPr id="0" name=""/>
        <dsp:cNvSpPr/>
      </dsp:nvSpPr>
      <dsp:spPr>
        <a:xfrm rot="10800000">
          <a:off x="0" y="2327672"/>
          <a:ext cx="10991646" cy="117399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Найдите формулировку проблемы, вопрос, парадокс, вводящие в тему и представляющие интерес для участников</a:t>
          </a:r>
        </a:p>
      </dsp:txBody>
      <dsp:txXfrm rot="10800000">
        <a:off x="0" y="2327672"/>
        <a:ext cx="10991646" cy="762823"/>
      </dsp:txXfrm>
    </dsp:sp>
    <dsp:sp modelId="{1B0F3053-E5FD-4629-BFCE-C8D31CE194F7}">
      <dsp:nvSpPr>
        <dsp:cNvPr id="0" name=""/>
        <dsp:cNvSpPr/>
      </dsp:nvSpPr>
      <dsp:spPr>
        <a:xfrm rot="10800000">
          <a:off x="0" y="1165131"/>
          <a:ext cx="10991646" cy="1173990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Определите цели и задачи, которые Вы хотите достичь на мастер-классе </a:t>
          </a:r>
        </a:p>
      </dsp:txBody>
      <dsp:txXfrm rot="10800000">
        <a:off x="0" y="1165131"/>
        <a:ext cx="10991646" cy="762823"/>
      </dsp:txXfrm>
    </dsp:sp>
    <dsp:sp modelId="{A63A5A26-FE59-48FA-9E34-5F736D59C973}">
      <dsp:nvSpPr>
        <dsp:cNvPr id="0" name=""/>
        <dsp:cNvSpPr/>
      </dsp:nvSpPr>
      <dsp:spPr>
        <a:xfrm rot="10800000">
          <a:off x="0" y="2590"/>
          <a:ext cx="10991646" cy="1173990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Выберите тему и ведущую идею</a:t>
          </a:r>
        </a:p>
      </dsp:txBody>
      <dsp:txXfrm rot="10800000">
        <a:off x="0" y="2590"/>
        <a:ext cx="10991646" cy="762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0169F-3D32-4671-AC30-318F122F9C03}">
      <dsp:nvSpPr>
        <dsp:cNvPr id="0" name=""/>
        <dsp:cNvSpPr/>
      </dsp:nvSpPr>
      <dsp:spPr>
        <a:xfrm>
          <a:off x="9802812" y="2725632"/>
          <a:ext cx="360727" cy="824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180"/>
              </a:lnTo>
              <a:lnTo>
                <a:pt x="360727" y="82418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ABDB0-2B74-42C7-B1E1-8B3E29BD274B}">
      <dsp:nvSpPr>
        <dsp:cNvPr id="0" name=""/>
        <dsp:cNvSpPr/>
      </dsp:nvSpPr>
      <dsp:spPr>
        <a:xfrm>
          <a:off x="5984740" y="1453528"/>
          <a:ext cx="4780012" cy="376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28"/>
              </a:lnTo>
              <a:lnTo>
                <a:pt x="4780012" y="188128"/>
              </a:lnTo>
              <a:lnTo>
                <a:pt x="4780012" y="37625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00413-A763-42E9-ABE5-96F82D405DD8}">
      <dsp:nvSpPr>
        <dsp:cNvPr id="0" name=""/>
        <dsp:cNvSpPr/>
      </dsp:nvSpPr>
      <dsp:spPr>
        <a:xfrm>
          <a:off x="7573544" y="2725632"/>
          <a:ext cx="268754" cy="824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180"/>
              </a:lnTo>
              <a:lnTo>
                <a:pt x="268754" y="82418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C308B-4786-4CAE-AB08-14BF5868709F}">
      <dsp:nvSpPr>
        <dsp:cNvPr id="0" name=""/>
        <dsp:cNvSpPr/>
      </dsp:nvSpPr>
      <dsp:spPr>
        <a:xfrm>
          <a:off x="5984740" y="1453528"/>
          <a:ext cx="2305482" cy="376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28"/>
              </a:lnTo>
              <a:lnTo>
                <a:pt x="2305482" y="188128"/>
              </a:lnTo>
              <a:lnTo>
                <a:pt x="2305482" y="37625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67DA3-F190-461C-B9E3-08FD6673FFF3}">
      <dsp:nvSpPr>
        <dsp:cNvPr id="0" name=""/>
        <dsp:cNvSpPr/>
      </dsp:nvSpPr>
      <dsp:spPr>
        <a:xfrm>
          <a:off x="5125738" y="2725632"/>
          <a:ext cx="315396" cy="824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180"/>
              </a:lnTo>
              <a:lnTo>
                <a:pt x="315396" y="82418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80A52-D598-4A49-94E5-A10C56B00519}">
      <dsp:nvSpPr>
        <dsp:cNvPr id="0" name=""/>
        <dsp:cNvSpPr/>
      </dsp:nvSpPr>
      <dsp:spPr>
        <a:xfrm>
          <a:off x="5921076" y="1453528"/>
          <a:ext cx="91440" cy="376256"/>
        </a:xfrm>
        <a:custGeom>
          <a:avLst/>
          <a:gdLst/>
          <a:ahLst/>
          <a:cxnLst/>
          <a:rect l="0" t="0" r="0" b="0"/>
          <a:pathLst>
            <a:path>
              <a:moveTo>
                <a:pt x="63663" y="0"/>
              </a:moveTo>
              <a:lnTo>
                <a:pt x="63663" y="188128"/>
              </a:lnTo>
              <a:lnTo>
                <a:pt x="45720" y="188128"/>
              </a:lnTo>
              <a:lnTo>
                <a:pt x="45720" y="37625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60EC6-16FE-4511-AB18-535E9A84E31C}">
      <dsp:nvSpPr>
        <dsp:cNvPr id="0" name=""/>
        <dsp:cNvSpPr/>
      </dsp:nvSpPr>
      <dsp:spPr>
        <a:xfrm>
          <a:off x="2926690" y="2725632"/>
          <a:ext cx="268754" cy="824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180"/>
              </a:lnTo>
              <a:lnTo>
                <a:pt x="268754" y="82418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657C2-6685-4007-B530-482B9149B801}">
      <dsp:nvSpPr>
        <dsp:cNvPr id="0" name=""/>
        <dsp:cNvSpPr/>
      </dsp:nvSpPr>
      <dsp:spPr>
        <a:xfrm>
          <a:off x="3643369" y="1453528"/>
          <a:ext cx="2341370" cy="376256"/>
        </a:xfrm>
        <a:custGeom>
          <a:avLst/>
          <a:gdLst/>
          <a:ahLst/>
          <a:cxnLst/>
          <a:rect l="0" t="0" r="0" b="0"/>
          <a:pathLst>
            <a:path>
              <a:moveTo>
                <a:pt x="2341370" y="0"/>
              </a:moveTo>
              <a:lnTo>
                <a:pt x="2341370" y="188128"/>
              </a:lnTo>
              <a:lnTo>
                <a:pt x="0" y="188128"/>
              </a:lnTo>
              <a:lnTo>
                <a:pt x="0" y="37625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C82EC-741D-404A-B27E-88C935335F64}">
      <dsp:nvSpPr>
        <dsp:cNvPr id="0" name=""/>
        <dsp:cNvSpPr/>
      </dsp:nvSpPr>
      <dsp:spPr>
        <a:xfrm>
          <a:off x="239198" y="2725632"/>
          <a:ext cx="355344" cy="824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180"/>
              </a:lnTo>
              <a:lnTo>
                <a:pt x="355344" y="82418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3362F-F7A8-4B4C-A95C-9963A639522D}">
      <dsp:nvSpPr>
        <dsp:cNvPr id="0" name=""/>
        <dsp:cNvSpPr/>
      </dsp:nvSpPr>
      <dsp:spPr>
        <a:xfrm>
          <a:off x="1186783" y="1453528"/>
          <a:ext cx="4797956" cy="376256"/>
        </a:xfrm>
        <a:custGeom>
          <a:avLst/>
          <a:gdLst/>
          <a:ahLst/>
          <a:cxnLst/>
          <a:rect l="0" t="0" r="0" b="0"/>
          <a:pathLst>
            <a:path>
              <a:moveTo>
                <a:pt x="4797956" y="0"/>
              </a:moveTo>
              <a:lnTo>
                <a:pt x="4797956" y="188128"/>
              </a:lnTo>
              <a:lnTo>
                <a:pt x="0" y="188128"/>
              </a:lnTo>
              <a:lnTo>
                <a:pt x="0" y="37625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79B68-EFF8-481D-8A64-B2E60F22DEE1}">
      <dsp:nvSpPr>
        <dsp:cNvPr id="0" name=""/>
        <dsp:cNvSpPr/>
      </dsp:nvSpPr>
      <dsp:spPr>
        <a:xfrm>
          <a:off x="4046787" y="557680"/>
          <a:ext cx="3875904" cy="895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Свойства информации</a:t>
          </a:r>
        </a:p>
      </dsp:txBody>
      <dsp:txXfrm>
        <a:off x="4046787" y="557680"/>
        <a:ext cx="3875904" cy="895848"/>
      </dsp:txXfrm>
    </dsp:sp>
    <dsp:sp modelId="{2938CBD4-88EA-4C9A-B8CB-373B8238AD67}">
      <dsp:nvSpPr>
        <dsp:cNvPr id="0" name=""/>
        <dsp:cNvSpPr/>
      </dsp:nvSpPr>
      <dsp:spPr>
        <a:xfrm>
          <a:off x="2302" y="1829784"/>
          <a:ext cx="2368962" cy="8958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Объективность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302" y="1829784"/>
        <a:ext cx="2368962" cy="895848"/>
      </dsp:txXfrm>
    </dsp:sp>
    <dsp:sp modelId="{1BCA99E5-1E6A-4F26-A4C3-2AFF922EBC75}">
      <dsp:nvSpPr>
        <dsp:cNvPr id="0" name=""/>
        <dsp:cNvSpPr/>
      </dsp:nvSpPr>
      <dsp:spPr>
        <a:xfrm>
          <a:off x="594543" y="3101888"/>
          <a:ext cx="1791696" cy="8958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/>
            <a:t>Независимость данных </a:t>
          </a:r>
          <a:endParaRPr lang="ru-RU" sz="2000" kern="1200"/>
        </a:p>
      </dsp:txBody>
      <dsp:txXfrm>
        <a:off x="594543" y="3101888"/>
        <a:ext cx="1791696" cy="895848"/>
      </dsp:txXfrm>
    </dsp:sp>
    <dsp:sp modelId="{AC96CE3F-4C85-4983-B774-EE6B6697E06C}">
      <dsp:nvSpPr>
        <dsp:cNvPr id="0" name=""/>
        <dsp:cNvSpPr/>
      </dsp:nvSpPr>
      <dsp:spPr>
        <a:xfrm>
          <a:off x="2747521" y="1829784"/>
          <a:ext cx="1791696" cy="8958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Полнота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747521" y="1829784"/>
        <a:ext cx="1791696" cy="895848"/>
      </dsp:txXfrm>
    </dsp:sp>
    <dsp:sp modelId="{3A7F26F4-BEF6-41CD-89EA-6AF451F4B627}">
      <dsp:nvSpPr>
        <dsp:cNvPr id="0" name=""/>
        <dsp:cNvSpPr/>
      </dsp:nvSpPr>
      <dsp:spPr>
        <a:xfrm>
          <a:off x="3195445" y="3101888"/>
          <a:ext cx="1791696" cy="8958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Достаточность данных </a:t>
          </a:r>
          <a:endParaRPr lang="ru-RU" sz="2000" kern="1200" dirty="0"/>
        </a:p>
      </dsp:txBody>
      <dsp:txXfrm>
        <a:off x="3195445" y="3101888"/>
        <a:ext cx="1791696" cy="895848"/>
      </dsp:txXfrm>
    </dsp:sp>
    <dsp:sp modelId="{560B638C-0CF7-48CB-8A5F-DB4DCA57315E}">
      <dsp:nvSpPr>
        <dsp:cNvPr id="0" name=""/>
        <dsp:cNvSpPr/>
      </dsp:nvSpPr>
      <dsp:spPr>
        <a:xfrm>
          <a:off x="4915473" y="1829784"/>
          <a:ext cx="2102645" cy="8958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Адекватность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915473" y="1829784"/>
        <a:ext cx="2102645" cy="895848"/>
      </dsp:txXfrm>
    </dsp:sp>
    <dsp:sp modelId="{9190E315-7BB4-430C-B7B6-6FD239DD8723}">
      <dsp:nvSpPr>
        <dsp:cNvPr id="0" name=""/>
        <dsp:cNvSpPr/>
      </dsp:nvSpPr>
      <dsp:spPr>
        <a:xfrm>
          <a:off x="5441134" y="3101888"/>
          <a:ext cx="1791696" cy="8958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Соответствие реальности </a:t>
          </a:r>
          <a:endParaRPr lang="ru-RU" sz="2000" kern="1200" dirty="0"/>
        </a:p>
      </dsp:txBody>
      <dsp:txXfrm>
        <a:off x="5441134" y="3101888"/>
        <a:ext cx="1791696" cy="895848"/>
      </dsp:txXfrm>
    </dsp:sp>
    <dsp:sp modelId="{C998BE25-8FB7-43D5-A5CC-03C676D94D34}">
      <dsp:nvSpPr>
        <dsp:cNvPr id="0" name=""/>
        <dsp:cNvSpPr/>
      </dsp:nvSpPr>
      <dsp:spPr>
        <a:xfrm>
          <a:off x="7394374" y="1829784"/>
          <a:ext cx="1791696" cy="8958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Доступность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394374" y="1829784"/>
        <a:ext cx="1791696" cy="895848"/>
      </dsp:txXfrm>
    </dsp:sp>
    <dsp:sp modelId="{5DD6F93A-215C-4D92-A2FB-4759C3F66BAA}">
      <dsp:nvSpPr>
        <dsp:cNvPr id="0" name=""/>
        <dsp:cNvSpPr/>
      </dsp:nvSpPr>
      <dsp:spPr>
        <a:xfrm>
          <a:off x="7842298" y="3101888"/>
          <a:ext cx="1791696" cy="8958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Возможность получения </a:t>
          </a:r>
          <a:endParaRPr lang="ru-RU" sz="2000" kern="1200" dirty="0"/>
        </a:p>
      </dsp:txBody>
      <dsp:txXfrm>
        <a:off x="7842298" y="3101888"/>
        <a:ext cx="1791696" cy="895848"/>
      </dsp:txXfrm>
    </dsp:sp>
    <dsp:sp modelId="{5BD85B77-3B43-4A61-9593-CA0A5E482F75}">
      <dsp:nvSpPr>
        <dsp:cNvPr id="0" name=""/>
        <dsp:cNvSpPr/>
      </dsp:nvSpPr>
      <dsp:spPr>
        <a:xfrm>
          <a:off x="9562327" y="1829784"/>
          <a:ext cx="2404850" cy="8958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Актуальность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562327" y="1829784"/>
        <a:ext cx="2404850" cy="895848"/>
      </dsp:txXfrm>
    </dsp:sp>
    <dsp:sp modelId="{1E5F95CF-24C4-4783-B196-1058A5E00D42}">
      <dsp:nvSpPr>
        <dsp:cNvPr id="0" name=""/>
        <dsp:cNvSpPr/>
      </dsp:nvSpPr>
      <dsp:spPr>
        <a:xfrm>
          <a:off x="10163539" y="3101888"/>
          <a:ext cx="1791696" cy="8958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Соответствие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времени</a:t>
          </a:r>
          <a:endParaRPr lang="ru-RU" sz="2000" kern="1200" dirty="0"/>
        </a:p>
      </dsp:txBody>
      <dsp:txXfrm>
        <a:off x="10163539" y="3101888"/>
        <a:ext cx="1791696" cy="89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59EF6-8BA9-42CD-9444-4A8668DAB13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C5B2A-8007-453F-AE7D-1563FB174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4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E5D-D5A3-4101-B47A-9BDB0E3E084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00F3-7485-4BD3-AC89-7BF6E13868B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23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E5D-D5A3-4101-B47A-9BDB0E3E084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00F3-7485-4BD3-AC89-7BF6E1386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2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E5D-D5A3-4101-B47A-9BDB0E3E084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00F3-7485-4BD3-AC89-7BF6E1386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E5D-D5A3-4101-B47A-9BDB0E3E084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00F3-7485-4BD3-AC89-7BF6E1386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9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E5D-D5A3-4101-B47A-9BDB0E3E084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00F3-7485-4BD3-AC89-7BF6E13868B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20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E5D-D5A3-4101-B47A-9BDB0E3E084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00F3-7485-4BD3-AC89-7BF6E1386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1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E5D-D5A3-4101-B47A-9BDB0E3E084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00F3-7485-4BD3-AC89-7BF6E1386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5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E5D-D5A3-4101-B47A-9BDB0E3E084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00F3-7485-4BD3-AC89-7BF6E1386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90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E5D-D5A3-4101-B47A-9BDB0E3E084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00F3-7485-4BD3-AC89-7BF6E1386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05BCE5D-D5A3-4101-B47A-9BDB0E3E084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A900F3-7485-4BD3-AC89-7BF6E1386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5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E5D-D5A3-4101-B47A-9BDB0E3E084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00F3-7485-4BD3-AC89-7BF6E1386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4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05BCE5D-D5A3-4101-B47A-9BDB0E3E0848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CA900F3-7485-4BD3-AC89-7BF6E13868B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2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74E2D0-ACE6-4227-A803-6D0148968B4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1" y="1179871"/>
            <a:ext cx="2035278" cy="203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85D11064-39B5-4362-A049-EF85545B912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75176"/>
            <a:ext cx="5414963" cy="402431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Наглядность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особый принцип обучения, в основу которого положен показ предметов, явлений, процессов.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B60216-2A0B-471B-8475-344BD0F3D9C4}"/>
              </a:ext>
            </a:extLst>
          </p:cNvPr>
          <p:cNvSpPr/>
          <p:nvPr/>
        </p:nvSpPr>
        <p:spPr>
          <a:xfrm>
            <a:off x="6358523" y="91358"/>
            <a:ext cx="565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Визуализация:</a:t>
            </a:r>
          </a:p>
          <a:p>
            <a:pPr indent="457200" algn="just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от латинского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visualis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- воспринимаемый зрительно, наглядный; </a:t>
            </a:r>
          </a:p>
          <a:p>
            <a:pPr indent="457200" algn="just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свертывание мыслительных содержаний в наглядный образ; будучи воспринятым, образ может быть развернут и служить опорой адекватных мыслительных и практических действий.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6707E2-F223-4370-9150-F17480E85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35" b="13076"/>
          <a:stretch/>
        </p:blipFill>
        <p:spPr>
          <a:xfrm>
            <a:off x="2048846" y="2568597"/>
            <a:ext cx="4309678" cy="37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3685770" y="16090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Кластер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619003" y="176290"/>
            <a:ext cx="8965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70694" y="1540785"/>
            <a:ext cx="1287076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8833CD2-8E21-45C2-9963-58481B32A1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334164"/>
              </p:ext>
            </p:extLst>
          </p:nvPr>
        </p:nvGraphicFramePr>
        <p:xfrm>
          <a:off x="111260" y="945731"/>
          <a:ext cx="11969480" cy="455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830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3028" y="129553"/>
            <a:ext cx="97659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Мультисенсорный анализ картины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1099" y="898994"/>
            <a:ext cx="116428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План анализа</a:t>
            </a:r>
          </a:p>
          <a:p>
            <a:pPr algn="ctr"/>
            <a:endParaRPr lang="ru-RU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Что я вижу на картине (внешние признаки, одно-два предложения)?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Что я спрашиваю у себя, глядя на картину?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 опасаюсь, что…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 надеюсь, что…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 чувствую …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 слышу …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 ощущаю запах…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Когда и где это произошло?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Что произошло дальше?</a:t>
            </a:r>
          </a:p>
        </p:txBody>
      </p:sp>
    </p:spTree>
    <p:extLst>
      <p:ext uri="{BB962C8B-B14F-4D97-AF65-F5344CB8AC3E}">
        <p14:creationId xmlns:p14="http://schemas.microsoft.com/office/powerpoint/2010/main" val="1626808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is Kustodiev - Merchant's Wife at Tea - Google Art Projec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3" y="133221"/>
            <a:ext cx="5589638" cy="57960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5004" y="5929304"/>
            <a:ext cx="3763786" cy="395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Б. Кустодиев. Купчиха за чаем.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F3286B-3A10-4199-95C0-FDE53DEEFBFD}"/>
              </a:ext>
            </a:extLst>
          </p:cNvPr>
          <p:cNvSpPr/>
          <p:nvPr/>
        </p:nvSpPr>
        <p:spPr>
          <a:xfrm>
            <a:off x="6096000" y="953770"/>
            <a:ext cx="55896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Что я вижу на картине (внешние признаки, одно-два предложения)?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Что я спрашиваю у себя, глядя на картину?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 опасаюсь, что…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 надеюсь, что…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 чувствую …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 слышу …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 ощущаю запах…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Когда и где это произошло?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Что произошло дальше?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286692-70D8-4483-9BDD-B68FD8E8842F}"/>
              </a:ext>
            </a:extLst>
          </p:cNvPr>
          <p:cNvSpPr/>
          <p:nvPr/>
        </p:nvSpPr>
        <p:spPr>
          <a:xfrm>
            <a:off x="2615523" y="6324669"/>
            <a:ext cx="902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1918 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980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>
            <a:extLst>
              <a:ext uri="{FF2B5EF4-FFF2-40B4-BE49-F238E27FC236}">
                <a16:creationId xmlns:a16="http://schemas.microsoft.com/office/drawing/2014/main" id="{27C3E0DB-AD0D-4C02-970B-8EFC20FBA0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9716" y="0"/>
            <a:ext cx="11194026" cy="63418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Правила коммуникации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AEAF8A-9F68-48C5-9F9B-4E910DCCB348}"/>
              </a:ext>
            </a:extLst>
          </p:cNvPr>
          <p:cNvSpPr/>
          <p:nvPr/>
        </p:nvSpPr>
        <p:spPr>
          <a:xfrm>
            <a:off x="46703" y="634181"/>
            <a:ext cx="1172005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Правило понятности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: нельзя приступать к сообщению мысли, если она непонятна или не до конца понятна самому себе.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Правило «постоянной готовности к пониманию»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Правило конкретности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: избегать неопределенных, двусмысленных, расплывчатых выражений и слов, не пользоваться незнакомыми или узкоспециализированными терминами.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Правило контроля над невербальными сигналами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: контроль над мимикой, жестами, интонацией, позой.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Правило «собственной неправоты»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: ваша собственная точка зрения может быть неверной.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Правило «места и времени»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своевременность сообщения и выбор адекватной ситуации, в которой оно реализуется.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Правило открытости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: готовность к пересмотру своей точки зрения под влиянием вновь открывающихся обстоятельств, а также способность принимать и учитывать точку зрения собеседника.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Правило активного и конструктивного слушания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Правило обратной связи: внимание к ответным сигналам собеседника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455817-BAF8-4DF7-B4AD-DF6B9D7A1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93" y="243348"/>
            <a:ext cx="9556955" cy="637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805D2B2C-7395-4CF9-A735-BC270B8A7DA8}"/>
              </a:ext>
            </a:extLst>
          </p:cNvPr>
          <p:cNvSpPr/>
          <p:nvPr/>
        </p:nvSpPr>
        <p:spPr>
          <a:xfrm rot="4332457">
            <a:off x="7272246" y="-273660"/>
            <a:ext cx="2744823" cy="3356183"/>
          </a:xfrm>
          <a:prstGeom prst="cloud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облако слов">
            <a:extLst>
              <a:ext uri="{FF2B5EF4-FFF2-40B4-BE49-F238E27FC236}">
                <a16:creationId xmlns:a16="http://schemas.microsoft.com/office/drawing/2014/main" id="{55462264-807F-40FB-A346-FE729DC6E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77" y="462746"/>
            <a:ext cx="2511159" cy="188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44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F0B0E7-19D9-4D41-8281-61CA8C420546}"/>
              </a:ext>
            </a:extLst>
          </p:cNvPr>
          <p:cNvSpPr/>
          <p:nvPr/>
        </p:nvSpPr>
        <p:spPr>
          <a:xfrm>
            <a:off x="174523" y="1443841"/>
            <a:ext cx="118429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особый  жанр обобщения и распространения педагогического опыта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эффективная форма передачи знаний и умений, обмена опытом обучения и воспитания, при активной роли всех участников занятия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особая форма учебного занятия, которая основана на «практических» действиях показа и демонстрации творческого решения определенной познавательной и проблемной педагогической задачи  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260BF7-2334-41F7-981D-F887E2FED1C0}"/>
              </a:ext>
            </a:extLst>
          </p:cNvPr>
          <p:cNvSpPr/>
          <p:nvPr/>
        </p:nvSpPr>
        <p:spPr>
          <a:xfrm>
            <a:off x="3938242" y="265160"/>
            <a:ext cx="3966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Мастер-класс</a:t>
            </a:r>
            <a:r>
              <a:rPr lang="ru-RU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8371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41819E04-F89B-467B-808A-E2CA5664CE6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476250"/>
            <a:ext cx="8642350" cy="51847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b="1" u="sng" dirty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b="1" u="sng" dirty="0">
              <a:solidFill>
                <a:schemeClr val="hlink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b="1" u="sng" dirty="0">
              <a:solidFill>
                <a:schemeClr val="hlink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b="1" u="sng" dirty="0">
              <a:solidFill>
                <a:schemeClr val="hlin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26051407-5E6F-4B53-AD61-2401D7FAD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82" y="737420"/>
            <a:ext cx="7873435" cy="589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876B43-0D3F-488F-9C2F-4FB2409C7EC0}"/>
              </a:ext>
            </a:extLst>
          </p:cNvPr>
          <p:cNvSpPr/>
          <p:nvPr/>
        </p:nvSpPr>
        <p:spPr>
          <a:xfrm>
            <a:off x="1187172" y="103400"/>
            <a:ext cx="9211368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Главный принцип  мастер-класса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CE56CB-AD43-476E-B438-FAC307C73F75}"/>
              </a:ext>
            </a:extLst>
          </p:cNvPr>
          <p:cNvSpPr/>
          <p:nvPr/>
        </p:nvSpPr>
        <p:spPr>
          <a:xfrm>
            <a:off x="5780081" y="1543716"/>
            <a:ext cx="2799484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3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 знаю как, </a:t>
            </a:r>
          </a:p>
          <a:p>
            <a:pPr algn="ctr">
              <a:lnSpc>
                <a:spcPct val="80000"/>
              </a:lnSpc>
            </a:pPr>
            <a:r>
              <a:rPr lang="ru-RU" altLang="ru-RU" sz="3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 вас научу!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2C9B69-39A8-4477-843C-FE1F34A1CF70}"/>
              </a:ext>
            </a:extLst>
          </p:cNvPr>
          <p:cNvSpPr/>
          <p:nvPr/>
        </p:nvSpPr>
        <p:spPr>
          <a:xfrm>
            <a:off x="2121310" y="0"/>
            <a:ext cx="79493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к мастер-классу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AB06401-8FC0-4418-A457-5F8138DD8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2479456"/>
              </p:ext>
            </p:extLst>
          </p:nvPr>
        </p:nvGraphicFramePr>
        <p:xfrm>
          <a:off x="777567" y="940891"/>
          <a:ext cx="109916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405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E027C3-451F-4A10-BCA9-DCD7548F458A}"/>
              </a:ext>
            </a:extLst>
          </p:cNvPr>
          <p:cNvSpPr/>
          <p:nvPr/>
        </p:nvSpPr>
        <p:spPr>
          <a:xfrm>
            <a:off x="2073392" y="0"/>
            <a:ext cx="80452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Этапы работы мастер-класса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2BBDE0DB-337F-4ACE-881C-F41386222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89671"/>
              </p:ext>
            </p:extLst>
          </p:nvPr>
        </p:nvGraphicFramePr>
        <p:xfrm>
          <a:off x="147485" y="769441"/>
          <a:ext cx="11916696" cy="595458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431726">
                  <a:extLst>
                    <a:ext uri="{9D8B030D-6E8A-4147-A177-3AD203B41FA5}">
                      <a16:colId xmlns:a16="http://schemas.microsoft.com/office/drawing/2014/main" val="101018926"/>
                    </a:ext>
                  </a:extLst>
                </a:gridCol>
                <a:gridCol w="7484970">
                  <a:extLst>
                    <a:ext uri="{9D8B030D-6E8A-4147-A177-3AD203B41FA5}">
                      <a16:colId xmlns:a16="http://schemas.microsoft.com/office/drawing/2014/main" val="3702309720"/>
                    </a:ext>
                  </a:extLst>
                </a:gridCol>
              </a:tblGrid>
              <a:tr h="1004237">
                <a:tc>
                  <a:txBody>
                    <a:bodyPr/>
                    <a:lstStyle/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Организационно-мотивационный</a:t>
                      </a:r>
                      <a:endParaRPr lang="ru-RU" sz="2400" b="0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знакомство с участниками, формирование личностно значимой установки к изучению темы мастер-класса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924353"/>
                  </a:ext>
                </a:extLst>
              </a:tr>
              <a:tr h="1004237">
                <a:tc>
                  <a:txBody>
                    <a:bodyPr/>
                    <a:lstStyle/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Актуализация субъективного опыта участников </a:t>
                      </a:r>
                      <a:endParaRPr lang="ru-RU" sz="2400" b="0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создание проблемной ситуации</a:t>
                      </a:r>
                      <a:endParaRPr lang="ru-RU" sz="2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ru-RU" sz="2400" b="0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01101"/>
                  </a:ext>
                </a:extLst>
              </a:tr>
              <a:tr h="786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Целеполагание</a:t>
                      </a:r>
                    </a:p>
                    <a:p>
                      <a:endParaRPr lang="ru-RU" sz="2400" b="0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определение ожидаемых результатов </a:t>
                      </a:r>
                      <a:endParaRPr lang="ru-RU" sz="2400" b="0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838951"/>
                  </a:ext>
                </a:extLst>
              </a:tr>
              <a:tr h="786836">
                <a:tc>
                  <a:txBody>
                    <a:bodyPr/>
                    <a:lstStyle/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Информационно-деятельностный этап</a:t>
                      </a:r>
                      <a:endParaRPr lang="ru-RU" sz="2400" b="0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ознакомление с опытом мастера</a:t>
                      </a:r>
                      <a:endParaRPr lang="ru-RU" sz="2400" b="0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624589"/>
                  </a:ext>
                </a:extLst>
              </a:tr>
              <a:tr h="1931225">
                <a:tc>
                  <a:txBody>
                    <a:bodyPr/>
                    <a:lstStyle/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Рефлексивный</a:t>
                      </a:r>
                      <a:endParaRPr lang="ru-RU" sz="2400" b="0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выявление усвоения участниками мастер-класса полученной информации, реализации их ожиданий; определение значимости полученных знаний и умений для использования в дальнейшей педагогической деятельности.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839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2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032" y="671691"/>
            <a:ext cx="1201993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Термин информация происходит от латинского слова </a:t>
            </a:r>
            <a:r>
              <a:rPr lang="ru-RU" altLang="ru-RU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informatio</a:t>
            </a:r>
            <a:r>
              <a:rPr lang="ru-RU" altLang="ru-R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–</a:t>
            </a:r>
            <a:r>
              <a:rPr lang="ru-RU" alt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разъяснение, изложение. Первоначальное значение этого термина – «сведения, передаваемые людьми устным, письменным или иным способом». В середине ХХ века термин «информация» превратился в общенаучное понятие, означающее обмен сведениями между людьми, между человеком и автоматом, между автоматами, а также обмен сигналами в животном и растительном мире. 	Объективность информации. Понятие объективности информации относительно. Более объективной является та информация, в которую методы обработки вносят меньше субъективности. Например, в результате наблюдения фотоснимка природного объекта образуется более объективная информация, чем при наблюдении рисунка того же объекта. В ходе информационного процесса объективность информации всегда понижается. </a:t>
            </a:r>
          </a:p>
          <a:p>
            <a:pPr algn="just"/>
            <a:r>
              <a:rPr lang="ru-RU" alt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Полнота информации. Полнота информации характеризует достаточность данных для принятия решения. Чем полнее данные, тем шире диапазон используемых методов их обработки и тем проще подобрать метод, вносящий минимум погрешности в информационный процесс.</a:t>
            </a:r>
          </a:p>
          <a:p>
            <a:pPr algn="just"/>
            <a:r>
              <a:rPr lang="ru-RU" alt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 Адекватность информации. Это степень её соответствия реальному состоянию дел. Неадекватная информация может образовываться при создании новой информации на основе неполных или недостоверных данных. Однако полные и достоверные данные могут приводить к созданию неадекватной информации в случае применения к ним неадекватных методов. 	Доступность информации. Это мера возможности получить информацию. Отсутствие доступа к данным или отсутствие адекватных методов их обработки приводят к тому, что информация оказывается недоступной. 	</a:t>
            </a:r>
          </a:p>
          <a:p>
            <a:pPr algn="just"/>
            <a:r>
              <a:rPr lang="ru-RU" alt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Актуальность информации. Это степень соответствия информации текущему моменту времени. Поскольку информационные процессы растянуты во времени, то достоверная и адекватная, но устаревшая информация может приводить к ошибочным решениям. Необходимость поиска или разработки адекватного метода обработки данных может приводить к такой задержке в получении информации, что она становится ненужной.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E09A25-7177-48F7-8300-87B08697B062}"/>
              </a:ext>
            </a:extLst>
          </p:cNvPr>
          <p:cNvSpPr/>
          <p:nvPr/>
        </p:nvSpPr>
        <p:spPr>
          <a:xfrm>
            <a:off x="4407138" y="-97750"/>
            <a:ext cx="37513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Cambria" panose="02040503050406030204" pitchFamily="18" charset="0"/>
                <a:ea typeface="Cambria" panose="02040503050406030204" pitchFamily="18" charset="0"/>
              </a:rPr>
              <a:t>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82356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47483" y="5326"/>
            <a:ext cx="118577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Таблица </a:t>
            </a:r>
          </a:p>
          <a:p>
            <a:pPr algn="ctr">
              <a:defRPr/>
            </a:pPr>
            <a:endParaRPr lang="ru-RU" sz="3600" b="1" dirty="0"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307413"/>
              </p:ext>
            </p:extLst>
          </p:nvPr>
        </p:nvGraphicFramePr>
        <p:xfrm>
          <a:off x="1371600" y="938862"/>
          <a:ext cx="9704439" cy="53976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95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9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89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Свойства </a:t>
                      </a: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</a:t>
                      </a: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097">
                <a:tc>
                  <a:txBody>
                    <a:bodyPr/>
                    <a:lstStyle/>
                    <a:p>
                      <a:pPr algn="l"/>
                      <a:r>
                        <a:rPr lang="ru-RU" sz="2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Объективность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b="1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Независимость данных от чьего-либо мнения или сознания, методов получения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876">
                <a:tc>
                  <a:txBody>
                    <a:bodyPr/>
                    <a:lstStyle/>
                    <a:p>
                      <a:pPr algn="l"/>
                      <a:r>
                        <a:rPr lang="ru-RU" sz="2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Полнота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Достаточность данных для принятия решения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876">
                <a:tc>
                  <a:txBody>
                    <a:bodyPr/>
                    <a:lstStyle/>
                    <a:p>
                      <a:pPr algn="l"/>
                      <a:r>
                        <a:rPr lang="ru-RU" sz="2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Адекватность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Степень соответствия реальному состоянию дел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876">
                <a:tc>
                  <a:txBody>
                    <a:bodyPr/>
                    <a:lstStyle/>
                    <a:p>
                      <a:pPr algn="l"/>
                      <a:r>
                        <a:rPr lang="ru-RU" sz="2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Доступность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Мера возможности получить информацию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876">
                <a:tc>
                  <a:txBody>
                    <a:bodyPr/>
                    <a:lstStyle/>
                    <a:p>
                      <a:pPr algn="l"/>
                      <a:r>
                        <a:rPr lang="ru-RU" sz="2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Актуальность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Степень соответствия информации текущему моменту времени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36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880499"/>
            <a:ext cx="12192001" cy="5097002"/>
            <a:chOff x="-2011691" y="824209"/>
            <a:chExt cx="11737492" cy="4509375"/>
          </a:xfrm>
        </p:grpSpPr>
        <p:sp>
          <p:nvSpPr>
            <p:cNvPr id="4" name="TextBox 3"/>
            <p:cNvSpPr txBox="1"/>
            <p:nvPr/>
          </p:nvSpPr>
          <p:spPr>
            <a:xfrm>
              <a:off x="-1093036" y="824209"/>
              <a:ext cx="1240954" cy="626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Свойства</a:t>
              </a:r>
            </a:p>
            <a:p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86955" y="4400042"/>
              <a:ext cx="197708" cy="431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29282" y="4318338"/>
              <a:ext cx="197708" cy="431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77791" y="4383809"/>
              <a:ext cx="197708" cy="431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011691" y="4979602"/>
              <a:ext cx="3078262" cy="35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Характеристика</a:t>
              </a:r>
            </a:p>
          </p:txBody>
        </p:sp>
        <p:sp>
          <p:nvSpPr>
            <p:cNvPr id="9" name="Блок-схема: решение 8"/>
            <p:cNvSpPr/>
            <p:nvPr/>
          </p:nvSpPr>
          <p:spPr>
            <a:xfrm>
              <a:off x="278871" y="2760599"/>
              <a:ext cx="7102905" cy="432049"/>
            </a:xfrm>
            <a:prstGeom prst="flowChartDecision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Месяц 9"/>
            <p:cNvSpPr/>
            <p:nvPr/>
          </p:nvSpPr>
          <p:spPr bwMode="auto">
            <a:xfrm>
              <a:off x="1387595" y="1336841"/>
              <a:ext cx="413740" cy="3045656"/>
            </a:xfrm>
            <a:prstGeom prst="moon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Месяц 10"/>
            <p:cNvSpPr/>
            <p:nvPr/>
          </p:nvSpPr>
          <p:spPr bwMode="auto">
            <a:xfrm>
              <a:off x="2569232" y="1411341"/>
              <a:ext cx="413740" cy="2876436"/>
            </a:xfrm>
            <a:prstGeom prst="moon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Месяц 11"/>
            <p:cNvSpPr/>
            <p:nvPr/>
          </p:nvSpPr>
          <p:spPr bwMode="auto">
            <a:xfrm>
              <a:off x="3829361" y="1476441"/>
              <a:ext cx="406113" cy="2690832"/>
            </a:xfrm>
            <a:prstGeom prst="moon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Месяц 13"/>
            <p:cNvSpPr/>
            <p:nvPr/>
          </p:nvSpPr>
          <p:spPr>
            <a:xfrm>
              <a:off x="6944264" y="1336841"/>
              <a:ext cx="2781537" cy="2981497"/>
            </a:xfrm>
            <a:prstGeom prst="moon">
              <a:avLst>
                <a:gd name="adj" fmla="val 64644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69988" y="2439214"/>
              <a:ext cx="177844" cy="353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Хорда 15"/>
            <p:cNvSpPr/>
            <p:nvPr/>
          </p:nvSpPr>
          <p:spPr>
            <a:xfrm>
              <a:off x="-1551257" y="1923535"/>
              <a:ext cx="3716027" cy="2367471"/>
            </a:xfrm>
            <a:prstGeom prst="chord">
              <a:avLst>
                <a:gd name="adj1" fmla="val 5354188"/>
                <a:gd name="adj2" fmla="val 16200000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8871" y="2698454"/>
              <a:ext cx="1877985" cy="40844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510287" y="1754205"/>
              <a:ext cx="197708" cy="431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648727" y="908012"/>
              <a:ext cx="1475731" cy="431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872156" y="1613672"/>
              <a:ext cx="1911281" cy="431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98749" y="3985111"/>
              <a:ext cx="48931" cy="431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3419419" y="-1738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Фишбоун</a:t>
            </a:r>
            <a:endParaRPr lang="ru-RU" sz="4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19003" y="176290"/>
            <a:ext cx="8965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70694" y="1540785"/>
            <a:ext cx="1287076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6C35F2-E62A-4E36-9C97-5FA099AE9E90}"/>
              </a:ext>
            </a:extLst>
          </p:cNvPr>
          <p:cNvSpPr/>
          <p:nvPr/>
        </p:nvSpPr>
        <p:spPr>
          <a:xfrm>
            <a:off x="421328" y="3076980"/>
            <a:ext cx="213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Информация</a:t>
            </a: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Месяц 40">
            <a:extLst>
              <a:ext uri="{FF2B5EF4-FFF2-40B4-BE49-F238E27FC236}">
                <a16:creationId xmlns:a16="http://schemas.microsoft.com/office/drawing/2014/main" id="{75A9B819-EFC5-41F6-B2E6-7167C362EB8E}"/>
              </a:ext>
            </a:extLst>
          </p:cNvPr>
          <p:cNvSpPr/>
          <p:nvPr/>
        </p:nvSpPr>
        <p:spPr bwMode="auto">
          <a:xfrm>
            <a:off x="7372559" y="1604177"/>
            <a:ext cx="429761" cy="3251271"/>
          </a:xfrm>
          <a:prstGeom prst="moon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Месяц 41">
            <a:extLst>
              <a:ext uri="{FF2B5EF4-FFF2-40B4-BE49-F238E27FC236}">
                <a16:creationId xmlns:a16="http://schemas.microsoft.com/office/drawing/2014/main" id="{0B7BFEA4-CA6B-4710-B9DF-7500D11B07E6}"/>
              </a:ext>
            </a:extLst>
          </p:cNvPr>
          <p:cNvSpPr/>
          <p:nvPr/>
        </p:nvSpPr>
        <p:spPr bwMode="auto">
          <a:xfrm>
            <a:off x="8532584" y="1651204"/>
            <a:ext cx="429761" cy="3251271"/>
          </a:xfrm>
          <a:prstGeom prst="moon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9DF1259-7863-4AC2-BC58-BD524440F809}"/>
              </a:ext>
            </a:extLst>
          </p:cNvPr>
          <p:cNvSpPr/>
          <p:nvPr/>
        </p:nvSpPr>
        <p:spPr>
          <a:xfrm rot="17829052">
            <a:off x="2530608" y="1803391"/>
            <a:ext cx="1802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</a:t>
            </a:r>
            <a:endParaRPr lang="ru-RU" dirty="0">
              <a:effectLst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A9A99F8-0238-47F4-9E03-C57DF6C8F681}"/>
              </a:ext>
            </a:extLst>
          </p:cNvPr>
          <p:cNvSpPr/>
          <p:nvPr/>
        </p:nvSpPr>
        <p:spPr>
          <a:xfrm rot="18199663">
            <a:off x="4214002" y="1619348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Полнота</a:t>
            </a:r>
            <a:endParaRPr lang="ru-RU" dirty="0">
              <a:effectLst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32315A0-5D9F-4522-A1A1-5D571220AF9F}"/>
              </a:ext>
            </a:extLst>
          </p:cNvPr>
          <p:cNvSpPr/>
          <p:nvPr/>
        </p:nvSpPr>
        <p:spPr>
          <a:xfrm rot="17828136">
            <a:off x="5276993" y="1687979"/>
            <a:ext cx="1639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Адекватность</a:t>
            </a:r>
            <a:endParaRPr lang="ru-RU" dirty="0">
              <a:effectLst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C600026-50B2-437C-BC72-0C4466CB5B67}"/>
              </a:ext>
            </a:extLst>
          </p:cNvPr>
          <p:cNvSpPr/>
          <p:nvPr/>
        </p:nvSpPr>
        <p:spPr>
          <a:xfrm rot="17738968">
            <a:off x="6623658" y="1618479"/>
            <a:ext cx="150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endParaRPr lang="ru-RU" dirty="0">
              <a:effectLst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EECEF19-4F7A-4CF6-A44B-5F4D485AD3EA}"/>
              </a:ext>
            </a:extLst>
          </p:cNvPr>
          <p:cNvSpPr/>
          <p:nvPr/>
        </p:nvSpPr>
        <p:spPr>
          <a:xfrm rot="17887106">
            <a:off x="7754658" y="1610401"/>
            <a:ext cx="166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effectLst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686802F-F48F-462D-9B4F-503E7F47C12A}"/>
              </a:ext>
            </a:extLst>
          </p:cNvPr>
          <p:cNvSpPr/>
          <p:nvPr/>
        </p:nvSpPr>
        <p:spPr>
          <a:xfrm rot="17624615">
            <a:off x="2436848" y="4334987"/>
            <a:ext cx="1834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endParaRPr lang="ru-RU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F2A819E0-90AA-4F7D-8E84-CD0C6D64F08D}"/>
              </a:ext>
            </a:extLst>
          </p:cNvPr>
          <p:cNvSpPr/>
          <p:nvPr/>
        </p:nvSpPr>
        <p:spPr>
          <a:xfrm rot="17720123">
            <a:off x="3699623" y="4511247"/>
            <a:ext cx="1781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Достаточность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endParaRPr lang="ru-RU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BBE8982-958C-4E13-B7FD-A859B4133A2E}"/>
              </a:ext>
            </a:extLst>
          </p:cNvPr>
          <p:cNvSpPr/>
          <p:nvPr/>
        </p:nvSpPr>
        <p:spPr>
          <a:xfrm rot="17897203">
            <a:off x="5066398" y="4506790"/>
            <a:ext cx="167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реальности </a:t>
            </a:r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6563521-66AA-460A-9BDD-D6C62E94E733}"/>
              </a:ext>
            </a:extLst>
          </p:cNvPr>
          <p:cNvSpPr/>
          <p:nvPr/>
        </p:nvSpPr>
        <p:spPr>
          <a:xfrm rot="18261461">
            <a:off x="6281522" y="4707365"/>
            <a:ext cx="1618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endParaRPr lang="ru-RU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03EC089-5C67-46BD-81B4-59095CB37FD8}"/>
              </a:ext>
            </a:extLst>
          </p:cNvPr>
          <p:cNvSpPr/>
          <p:nvPr/>
        </p:nvSpPr>
        <p:spPr>
          <a:xfrm rot="18221450">
            <a:off x="7571893" y="4833499"/>
            <a:ext cx="1614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</a:t>
            </a:r>
            <a:endParaRPr lang="ru-RU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C899C7B-CABF-4CA7-B775-142406EC373F}"/>
              </a:ext>
            </a:extLst>
          </p:cNvPr>
          <p:cNvSpPr/>
          <p:nvPr/>
        </p:nvSpPr>
        <p:spPr>
          <a:xfrm rot="19038363">
            <a:off x="9084649" y="2373600"/>
            <a:ext cx="2778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сведения и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их представления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4231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204</TotalTime>
  <Words>848</Words>
  <Application>Microsoft Office PowerPoint</Application>
  <PresentationFormat>Широкоэкранный</PresentationFormat>
  <Paragraphs>121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Cambria</vt:lpstr>
      <vt:lpstr>Century Gothic</vt:lpstr>
      <vt:lpstr>Times New Roman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коммуникации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4</cp:revision>
  <dcterms:created xsi:type="dcterms:W3CDTF">2022-01-26T16:28:28Z</dcterms:created>
  <dcterms:modified xsi:type="dcterms:W3CDTF">2022-01-31T18:38:22Z</dcterms:modified>
</cp:coreProperties>
</file>