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5" r:id="rId8"/>
    <p:sldId id="266" r:id="rId9"/>
  </p:sldIdLst>
  <p:sldSz cx="9144000" cy="6858000" type="screen4x3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656183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РЕСПУБЛИКАНСКИЙ ЦЕНТР ПСИХОЛОГИЧЕСКОЙ ПОМОЩИ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4392488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 smtClean="0">
                <a:solidFill>
                  <a:schemeClr val="tx1"/>
                </a:solidFill>
              </a:rPr>
              <a:t>Системная и доступная </a:t>
            </a:r>
          </a:p>
          <a:p>
            <a:r>
              <a:rPr lang="ru-RU" sz="3300" b="1" dirty="0" smtClean="0">
                <a:solidFill>
                  <a:schemeClr val="tx1"/>
                </a:solidFill>
              </a:rPr>
              <a:t>информационно-методическая, просветительская, </a:t>
            </a:r>
          </a:p>
          <a:p>
            <a:r>
              <a:rPr lang="ru-RU" sz="3300" b="1" dirty="0" smtClean="0">
                <a:solidFill>
                  <a:schemeClr val="tx1"/>
                </a:solidFill>
              </a:rPr>
              <a:t>обучающая поддержка </a:t>
            </a:r>
          </a:p>
          <a:p>
            <a:r>
              <a:rPr lang="ru-RU" sz="3300" b="1" dirty="0" smtClean="0">
                <a:solidFill>
                  <a:schemeClr val="tx1"/>
                </a:solidFill>
              </a:rPr>
              <a:t>по  вопросам психологической  помощи </a:t>
            </a:r>
          </a:p>
          <a:p>
            <a:r>
              <a:rPr lang="ru-RU" sz="3300" b="1" dirty="0" smtClean="0">
                <a:solidFill>
                  <a:schemeClr val="tx1"/>
                </a:solidFill>
              </a:rPr>
              <a:t>в кризисных ситуациях </a:t>
            </a:r>
          </a:p>
          <a:p>
            <a:r>
              <a:rPr lang="ru-RU" sz="3300" b="1" dirty="0" smtClean="0">
                <a:solidFill>
                  <a:schemeClr val="tx1"/>
                </a:solidFill>
              </a:rPr>
              <a:t>участникам образовательного процесса</a:t>
            </a:r>
          </a:p>
          <a:p>
            <a:r>
              <a:rPr lang="en-US" sz="5800" b="1" dirty="0" smtClean="0">
                <a:solidFill>
                  <a:srgbClr val="C00000"/>
                </a:solidFill>
              </a:rPr>
              <a:t>https</a:t>
            </a:r>
            <a:r>
              <a:rPr lang="ru-RU" sz="5800" b="1" dirty="0" smtClean="0">
                <a:solidFill>
                  <a:srgbClr val="C00000"/>
                </a:solidFill>
              </a:rPr>
              <a:t>:</a:t>
            </a:r>
            <a:r>
              <a:rPr lang="en-US" sz="5800" b="1" dirty="0" smtClean="0">
                <a:solidFill>
                  <a:srgbClr val="C00000"/>
                </a:solidFill>
              </a:rPr>
              <a:t>//</a:t>
            </a:r>
            <a:r>
              <a:rPr lang="en-US" sz="5800" b="1" dirty="0" err="1" smtClean="0">
                <a:solidFill>
                  <a:srgbClr val="C00000"/>
                </a:solidFill>
              </a:rPr>
              <a:t>rcpp</a:t>
            </a:r>
            <a:r>
              <a:rPr lang="ru-RU" sz="5800" b="1" dirty="0">
                <a:solidFill>
                  <a:srgbClr val="C00000"/>
                </a:solidFill>
              </a:rPr>
              <a:t>.</a:t>
            </a:r>
            <a:r>
              <a:rPr lang="en-US" sz="5800" b="1" dirty="0" smtClean="0">
                <a:solidFill>
                  <a:srgbClr val="C00000"/>
                </a:solidFill>
              </a:rPr>
              <a:t>by</a:t>
            </a:r>
            <a:r>
              <a:rPr lang="ru-RU" sz="5800" b="1" dirty="0" smtClean="0">
                <a:solidFill>
                  <a:srgbClr val="C00000"/>
                </a:solidFill>
              </a:rPr>
              <a:t>/</a:t>
            </a:r>
            <a:endParaRPr lang="ru-RU" sz="5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1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656183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РЕСПУБЛИКАНСКИЙ ЦЕНТР ПСИХОЛОГИЧЕСКОЙ ПОМОЩИ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848872" cy="424847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ЦЕЛЕВАЯ ГРУППА: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специалисты 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социально-педагогической 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и психологической службы учреждений образования, 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педагоги, учащиеся и их родители, оказавшиеся в кризисной ситуации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https</a:t>
            </a:r>
            <a:r>
              <a:rPr lang="ru-RU" sz="3600" b="1" dirty="0">
                <a:solidFill>
                  <a:srgbClr val="C00000"/>
                </a:solidFill>
              </a:rPr>
              <a:t>:</a:t>
            </a:r>
            <a:r>
              <a:rPr lang="en-US" sz="3600" b="1" dirty="0">
                <a:solidFill>
                  <a:srgbClr val="C00000"/>
                </a:solidFill>
              </a:rPr>
              <a:t>//</a:t>
            </a:r>
            <a:r>
              <a:rPr lang="en-US" sz="3600" b="1" dirty="0" err="1">
                <a:solidFill>
                  <a:srgbClr val="C00000"/>
                </a:solidFill>
              </a:rPr>
              <a:t>rcpp</a:t>
            </a:r>
            <a:r>
              <a:rPr lang="ru-RU" sz="3600" b="1" dirty="0">
                <a:solidFill>
                  <a:srgbClr val="C00000"/>
                </a:solidFill>
              </a:rPr>
              <a:t>.</a:t>
            </a:r>
            <a:r>
              <a:rPr lang="en-US" sz="3600" b="1" dirty="0">
                <a:solidFill>
                  <a:srgbClr val="C00000"/>
                </a:solidFill>
              </a:rPr>
              <a:t>by</a:t>
            </a:r>
            <a:r>
              <a:rPr lang="ru-RU" sz="3600" b="1" dirty="0">
                <a:solidFill>
                  <a:srgbClr val="C00000"/>
                </a:solidFill>
              </a:rPr>
              <a:t>/</a:t>
            </a:r>
          </a:p>
          <a:p>
            <a:pPr algn="l"/>
            <a:endParaRPr lang="ru-RU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1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РЕСПУБЛИКАНСКИЙ ЦЕНТР ПСИХОЛОГИЧЕСКОЙ ПОМОЩИ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00808"/>
            <a:ext cx="8452475" cy="4536504"/>
          </a:xfrm>
        </p:spPr>
      </p:pic>
    </p:spTree>
    <p:extLst>
      <p:ext uri="{BB962C8B-B14F-4D97-AF65-F5344CB8AC3E}">
        <p14:creationId xmlns:p14="http://schemas.microsoft.com/office/powerpoint/2010/main" val="61763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РЦПП: ПОДРОСТКАМ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7112"/>
            <a:ext cx="8229600" cy="4112139"/>
          </a:xfrm>
        </p:spPr>
      </p:pic>
    </p:spTree>
    <p:extLst>
      <p:ext uri="{BB962C8B-B14F-4D97-AF65-F5344CB8AC3E}">
        <p14:creationId xmlns:p14="http://schemas.microsoft.com/office/powerpoint/2010/main" val="45053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РЦПП: РОДИТЕЛЯМ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5639"/>
            <a:ext cx="8229600" cy="4095085"/>
          </a:xfrm>
        </p:spPr>
      </p:pic>
    </p:spTree>
    <p:extLst>
      <p:ext uri="{BB962C8B-B14F-4D97-AF65-F5344CB8AC3E}">
        <p14:creationId xmlns:p14="http://schemas.microsoft.com/office/powerpoint/2010/main" val="54784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РЦПП: УЧИТЕЛЯМ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1925"/>
            <a:ext cx="8229600" cy="3882513"/>
          </a:xfrm>
        </p:spPr>
      </p:pic>
    </p:spTree>
    <p:extLst>
      <p:ext uri="{BB962C8B-B14F-4D97-AF65-F5344CB8AC3E}">
        <p14:creationId xmlns:p14="http://schemas.microsoft.com/office/powerpoint/2010/main" val="27561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КОНСУЛЬТАЦИИ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Группа в </a:t>
            </a:r>
            <a:r>
              <a:rPr lang="en-US" sz="3600" b="1" dirty="0" smtClean="0">
                <a:solidFill>
                  <a:srgbClr val="C00000"/>
                </a:solidFill>
              </a:rPr>
              <a:t>Viber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3600" b="1" dirty="0" err="1" smtClean="0">
                <a:solidFill>
                  <a:srgbClr val="C00000"/>
                </a:solidFill>
              </a:rPr>
              <a:t>ГОИРО+педагоги-психологи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3600" b="1" dirty="0" smtClean="0">
                <a:solidFill>
                  <a:schemeClr val="tx2"/>
                </a:solidFill>
              </a:rPr>
              <a:t>/оперативное консультирование по вопросам организации, проведения и анализа реализации мероприятий, направленных на профилактику эмоционального выгорания/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3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БЕЛОРУССКИЙ ЦЕНТР КРИЗИСНОЙ ПСИХОЛОГИИ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496944" cy="417646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1. Сайт АПО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2. Раздел «В помощь педагогу и методисту»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3. Подраздел «Организация работы социально-педагогической и психологической службы учреждения  общего  среднего образования в 2019/2020 учебном году»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4. </a:t>
            </a:r>
            <a:r>
              <a:rPr lang="ru-RU" sz="3600" b="1" smtClean="0">
                <a:solidFill>
                  <a:srgbClr val="C00000"/>
                </a:solidFill>
              </a:rPr>
              <a:t>Методическая поддержка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82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143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РЕСПУБЛИКАНСКИЙ ЦЕНТР ПСИХОЛОГИЧЕСКОЙ ПОМОЩИ</vt:lpstr>
      <vt:lpstr>РЕСПУБЛИКАНСКИЙ ЦЕНТР ПСИХОЛОГИЧЕСКОЙ ПОМОЩИ</vt:lpstr>
      <vt:lpstr>РЕСПУБЛИКАНСКИЙ ЦЕНТР ПСИХОЛОГИЧЕСКОЙ ПОМОЩИ</vt:lpstr>
      <vt:lpstr>РЦПП: ПОДРОСТКАМ </vt:lpstr>
      <vt:lpstr>РЦПП: РОДИТЕЛЯМ</vt:lpstr>
      <vt:lpstr>РЦПП: УЧИТЕЛЯМ</vt:lpstr>
      <vt:lpstr>КОНСУЛЬТАЦИИ</vt:lpstr>
      <vt:lpstr>БЕЛОРУССКИЙ ЦЕНТР КРИЗИСНОЙ ПСИХОЛОГИИ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ЦЕНТР ПСИХОЛОГИЧЕСКОЙ ПОМОЩИ</dc:title>
  <dc:creator>3-13</dc:creator>
  <cp:lastModifiedBy>Пользователь Windows</cp:lastModifiedBy>
  <cp:revision>14</cp:revision>
  <cp:lastPrinted>2019-10-21T12:53:12Z</cp:lastPrinted>
  <dcterms:created xsi:type="dcterms:W3CDTF">2019-10-21T11:27:12Z</dcterms:created>
  <dcterms:modified xsi:type="dcterms:W3CDTF">2019-11-04T18:51:08Z</dcterms:modified>
</cp:coreProperties>
</file>