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51E4D1-845A-442B-8028-F43213BF177E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135F32-32FB-4D24-8A31-E67D34B136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548680"/>
            <a:ext cx="640871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Решение уравнений, содержащих целую и дробную часть числа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72008"/>
            <a:ext cx="6893559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108" y="46580"/>
            <a:ext cx="6790276" cy="66947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01766"/>
            <a:ext cx="4536504" cy="656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3625" y="75072"/>
            <a:ext cx="4398615" cy="673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6459445" cy="4435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114" y="144016"/>
            <a:ext cx="5718198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766"/>
            <a:ext cx="7679508" cy="64555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0289"/>
            <a:ext cx="7050971" cy="64670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41" y="260648"/>
            <a:ext cx="7820707" cy="6354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09125"/>
            <a:ext cx="4883373" cy="63162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9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2022-03-16T13:11:50Z</dcterms:created>
  <dcterms:modified xsi:type="dcterms:W3CDTF">2022-03-16T13:29:18Z</dcterms:modified>
</cp:coreProperties>
</file>