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74" r:id="rId2"/>
    <p:sldId id="257" r:id="rId3"/>
    <p:sldId id="258" r:id="rId4"/>
    <p:sldId id="266" r:id="rId5"/>
    <p:sldId id="267" r:id="rId6"/>
    <p:sldId id="268" r:id="rId7"/>
    <p:sldId id="269" r:id="rId8"/>
    <p:sldId id="259" r:id="rId9"/>
    <p:sldId id="270" r:id="rId10"/>
    <p:sldId id="260" r:id="rId11"/>
    <p:sldId id="271" r:id="rId12"/>
    <p:sldId id="261" r:id="rId13"/>
    <p:sldId id="276" r:id="rId14"/>
    <p:sldId id="277" r:id="rId15"/>
    <p:sldId id="264" r:id="rId16"/>
    <p:sldId id="275" r:id="rId17"/>
    <p:sldId id="272" r:id="rId18"/>
    <p:sldId id="265" r:id="rId19"/>
    <p:sldId id="262" r:id="rId20"/>
    <p:sldId id="263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A6B7-B68B-4C33-A49B-3F0D723A341F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525E2-1CA5-45CC-8A69-7EB130193A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0BF95C-AF51-493B-8CE0-F1E121DBDB1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>
                <a:latin typeface="Arial" charset="0"/>
              </a:rPr>
              <a:t>Запивахина С.В.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Решение задач 2-го типа 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61EBD0-525C-485C-ABFC-81AA9C081FF1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1E678-A6E6-4034-953C-05FA86291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468313" y="1557338"/>
            <a:ext cx="8280400" cy="2230437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ru-RU" sz="6600" b="1" kern="10" dirty="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0099FF"/>
                    </a:gs>
                    <a:gs pos="100000">
                      <a:srgbClr val="0000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Задачи  на  переливания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11188" y="600075"/>
            <a:ext cx="7772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225" y="0"/>
            <a:ext cx="9093200" cy="6835775"/>
            <a:chOff x="14" y="0"/>
            <a:chExt cx="5728" cy="4306"/>
          </a:xfrm>
        </p:grpSpPr>
        <p:sp>
          <p:nvSpPr>
            <p:cNvPr id="3150" name="Freeform 5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  <a:gd name="T6" fmla="*/ 0 w 5040"/>
                <a:gd name="T7" fmla="*/ 0 h 5"/>
                <a:gd name="T8" fmla="*/ 5040 w 5040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1" name="Freeform 6"/>
            <p:cNvSpPr>
              <a:spLocks/>
            </p:cNvSpPr>
            <p:nvPr/>
          </p:nvSpPr>
          <p:spPr bwMode="auto">
            <a:xfrm>
              <a:off x="327" y="29"/>
              <a:ext cx="5102" cy="3"/>
            </a:xfrm>
            <a:custGeom>
              <a:avLst/>
              <a:gdLst>
                <a:gd name="T0" fmla="*/ 5102 w 5102"/>
                <a:gd name="T1" fmla="*/ 0 h 3"/>
                <a:gd name="T2" fmla="*/ 0 w 5102"/>
                <a:gd name="T3" fmla="*/ 3 h 3"/>
                <a:gd name="T4" fmla="*/ 0 60000 65536"/>
                <a:gd name="T5" fmla="*/ 0 60000 65536"/>
                <a:gd name="T6" fmla="*/ 0 w 5102"/>
                <a:gd name="T7" fmla="*/ 0 h 3"/>
                <a:gd name="T8" fmla="*/ 5102 w 5102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2" h="3">
                  <a:moveTo>
                    <a:pt x="5102" y="0"/>
                  </a:moveTo>
                  <a:lnTo>
                    <a:pt x="0" y="3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2" name="Freeform 7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  <a:gd name="T6" fmla="*/ 0 w 6"/>
                <a:gd name="T7" fmla="*/ 0 h 3580"/>
                <a:gd name="T8" fmla="*/ 6 w 6"/>
                <a:gd name="T9" fmla="*/ 3580 h 35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3" name="Freeform 8"/>
            <p:cNvSpPr>
              <a:spLocks/>
            </p:cNvSpPr>
            <p:nvPr/>
          </p:nvSpPr>
          <p:spPr bwMode="auto">
            <a:xfrm>
              <a:off x="32" y="336"/>
              <a:ext cx="3" cy="3641"/>
            </a:xfrm>
            <a:custGeom>
              <a:avLst/>
              <a:gdLst>
                <a:gd name="T0" fmla="*/ 3 w 3"/>
                <a:gd name="T1" fmla="*/ 3641 h 3641"/>
                <a:gd name="T2" fmla="*/ 0 w 3"/>
                <a:gd name="T3" fmla="*/ 0 h 3641"/>
                <a:gd name="T4" fmla="*/ 0 60000 65536"/>
                <a:gd name="T5" fmla="*/ 0 60000 65536"/>
                <a:gd name="T6" fmla="*/ 0 w 3"/>
                <a:gd name="T7" fmla="*/ 0 h 3641"/>
                <a:gd name="T8" fmla="*/ 3 w 3"/>
                <a:gd name="T9" fmla="*/ 3641 h 36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641">
                  <a:moveTo>
                    <a:pt x="3" y="3641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4" name="Freeform 9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  <a:gd name="T6" fmla="*/ 0 w 5040"/>
                <a:gd name="T7" fmla="*/ 0 h 2"/>
                <a:gd name="T8" fmla="*/ 5040 w 504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5" name="Freeform 10"/>
            <p:cNvSpPr>
              <a:spLocks/>
            </p:cNvSpPr>
            <p:nvPr/>
          </p:nvSpPr>
          <p:spPr bwMode="auto">
            <a:xfrm>
              <a:off x="327" y="4272"/>
              <a:ext cx="5105" cy="5"/>
            </a:xfrm>
            <a:custGeom>
              <a:avLst/>
              <a:gdLst>
                <a:gd name="T0" fmla="*/ 5105 w 5105"/>
                <a:gd name="T1" fmla="*/ 0 h 5"/>
                <a:gd name="T2" fmla="*/ 0 w 5105"/>
                <a:gd name="T3" fmla="*/ 5 h 5"/>
                <a:gd name="T4" fmla="*/ 0 60000 65536"/>
                <a:gd name="T5" fmla="*/ 0 60000 65536"/>
                <a:gd name="T6" fmla="*/ 0 w 5105"/>
                <a:gd name="T7" fmla="*/ 0 h 5"/>
                <a:gd name="T8" fmla="*/ 5105 w 5105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5" h="5">
                  <a:moveTo>
                    <a:pt x="5105" y="0"/>
                  </a:moveTo>
                  <a:lnTo>
                    <a:pt x="0" y="5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5417" y="3921"/>
              <a:ext cx="325" cy="380"/>
              <a:chOff x="5417" y="3921"/>
              <a:chExt cx="325" cy="380"/>
            </a:xfrm>
          </p:grpSpPr>
          <p:sp>
            <p:nvSpPr>
              <p:cNvPr id="3168" name="Arc 12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69" name="Arc 13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157" name="Freeform 14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  <a:gd name="T6" fmla="*/ 0 w 3"/>
                <a:gd name="T7" fmla="*/ 0 h 3582"/>
                <a:gd name="T8" fmla="*/ 3 w 3"/>
                <a:gd name="T9" fmla="*/ 3582 h 35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8" name="Freeform 15"/>
            <p:cNvSpPr>
              <a:spLocks/>
            </p:cNvSpPr>
            <p:nvPr/>
          </p:nvSpPr>
          <p:spPr bwMode="auto">
            <a:xfrm>
              <a:off x="5723" y="327"/>
              <a:ext cx="1" cy="3642"/>
            </a:xfrm>
            <a:custGeom>
              <a:avLst/>
              <a:gdLst>
                <a:gd name="T0" fmla="*/ 1 w 1"/>
                <a:gd name="T1" fmla="*/ 3642 h 3642"/>
                <a:gd name="T2" fmla="*/ 0 w 1"/>
                <a:gd name="T3" fmla="*/ 0 h 3642"/>
                <a:gd name="T4" fmla="*/ 0 60000 65536"/>
                <a:gd name="T5" fmla="*/ 0 60000 65536"/>
                <a:gd name="T6" fmla="*/ 0 w 1"/>
                <a:gd name="T7" fmla="*/ 0 h 3642"/>
                <a:gd name="T8" fmla="*/ 1 w 1"/>
                <a:gd name="T9" fmla="*/ 3642 h 36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42">
                  <a:moveTo>
                    <a:pt x="1" y="364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 flipH="1" flipV="1">
              <a:off x="14" y="2"/>
              <a:ext cx="325" cy="380"/>
              <a:chOff x="5417" y="3921"/>
              <a:chExt cx="325" cy="380"/>
            </a:xfrm>
          </p:grpSpPr>
          <p:sp>
            <p:nvSpPr>
              <p:cNvPr id="3166" name="Arc 17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67" name="Arc 18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 flipV="1">
              <a:off x="5415" y="0"/>
              <a:ext cx="325" cy="380"/>
              <a:chOff x="5417" y="3921"/>
              <a:chExt cx="325" cy="380"/>
            </a:xfrm>
          </p:grpSpPr>
          <p:sp>
            <p:nvSpPr>
              <p:cNvPr id="3164" name="Arc 20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65" name="Arc 21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 flipH="1">
              <a:off x="16" y="3926"/>
              <a:ext cx="325" cy="380"/>
              <a:chOff x="5417" y="3921"/>
              <a:chExt cx="325" cy="380"/>
            </a:xfrm>
          </p:grpSpPr>
          <p:sp>
            <p:nvSpPr>
              <p:cNvPr id="3162" name="Arc 23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63" name="Arc 24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4714875" y="4365625"/>
            <a:ext cx="2109788" cy="2303463"/>
            <a:chOff x="1968" y="2304"/>
            <a:chExt cx="969" cy="1058"/>
          </a:xfrm>
        </p:grpSpPr>
        <p:sp>
          <p:nvSpPr>
            <p:cNvPr id="3143" name="Oval 57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5418" name="Freeform 58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>
                <a:gd name="T0" fmla="*/ 0 w 864"/>
                <a:gd name="T1" fmla="*/ 0 h 962"/>
                <a:gd name="T2" fmla="*/ 154 w 864"/>
                <a:gd name="T3" fmla="*/ 886 h 962"/>
                <a:gd name="T4" fmla="*/ 158 w 864"/>
                <a:gd name="T5" fmla="*/ 906 h 962"/>
                <a:gd name="T6" fmla="*/ 214 w 864"/>
                <a:gd name="T7" fmla="*/ 934 h 962"/>
                <a:gd name="T8" fmla="*/ 286 w 864"/>
                <a:gd name="T9" fmla="*/ 946 h 962"/>
                <a:gd name="T10" fmla="*/ 390 w 864"/>
                <a:gd name="T11" fmla="*/ 962 h 962"/>
                <a:gd name="T12" fmla="*/ 482 w 864"/>
                <a:gd name="T13" fmla="*/ 958 h 962"/>
                <a:gd name="T14" fmla="*/ 550 w 864"/>
                <a:gd name="T15" fmla="*/ 954 h 962"/>
                <a:gd name="T16" fmla="*/ 602 w 864"/>
                <a:gd name="T17" fmla="*/ 950 h 962"/>
                <a:gd name="T18" fmla="*/ 654 w 864"/>
                <a:gd name="T19" fmla="*/ 942 h 962"/>
                <a:gd name="T20" fmla="*/ 706 w 864"/>
                <a:gd name="T21" fmla="*/ 930 h 962"/>
                <a:gd name="T22" fmla="*/ 738 w 864"/>
                <a:gd name="T23" fmla="*/ 918 h 962"/>
                <a:gd name="T24" fmla="*/ 762 w 864"/>
                <a:gd name="T25" fmla="*/ 898 h 962"/>
                <a:gd name="T26" fmla="*/ 762 w 864"/>
                <a:gd name="T27" fmla="*/ 878 h 962"/>
                <a:gd name="T28" fmla="*/ 864 w 864"/>
                <a:gd name="T29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3145" name="Oval 59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3146" name="Freeform 60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>
                <a:gd name="T0" fmla="*/ 39 w 1017"/>
                <a:gd name="T1" fmla="*/ 427 h 500"/>
                <a:gd name="T2" fmla="*/ 70 w 1017"/>
                <a:gd name="T3" fmla="*/ 481 h 500"/>
                <a:gd name="T4" fmla="*/ 7 w 1017"/>
                <a:gd name="T5" fmla="*/ 311 h 500"/>
                <a:gd name="T6" fmla="*/ 35 w 1017"/>
                <a:gd name="T7" fmla="*/ 167 h 500"/>
                <a:gd name="T8" fmla="*/ 130 w 1017"/>
                <a:gd name="T9" fmla="*/ 53 h 500"/>
                <a:gd name="T10" fmla="*/ 337 w 1017"/>
                <a:gd name="T11" fmla="*/ 5 h 500"/>
                <a:gd name="T12" fmla="*/ 638 w 1017"/>
                <a:gd name="T13" fmla="*/ 23 h 500"/>
                <a:gd name="T14" fmla="*/ 781 w 1017"/>
                <a:gd name="T15" fmla="*/ 131 h 500"/>
                <a:gd name="T16" fmla="*/ 827 w 1017"/>
                <a:gd name="T17" fmla="*/ 245 h 500"/>
                <a:gd name="T18" fmla="*/ 827 w 1017"/>
                <a:gd name="T19" fmla="*/ 371 h 500"/>
                <a:gd name="T20" fmla="*/ 757 w 1017"/>
                <a:gd name="T21" fmla="*/ 481 h 500"/>
                <a:gd name="T22" fmla="*/ 788 w 1017"/>
                <a:gd name="T23" fmla="*/ 441 h 5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17"/>
                <a:gd name="T37" fmla="*/ 0 h 500"/>
                <a:gd name="T38" fmla="*/ 1017 w 1017"/>
                <a:gd name="T39" fmla="*/ 500 h 5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7" name="Freeform 61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>
                <a:gd name="T0" fmla="*/ 0 w 1352"/>
                <a:gd name="T1" fmla="*/ 5 h 331"/>
                <a:gd name="T2" fmla="*/ 3 w 1352"/>
                <a:gd name="T3" fmla="*/ 3 h 331"/>
                <a:gd name="T4" fmla="*/ 17 w 1352"/>
                <a:gd name="T5" fmla="*/ 0 h 331"/>
                <a:gd name="T6" fmla="*/ 27 w 1352"/>
                <a:gd name="T7" fmla="*/ 5 h 331"/>
                <a:gd name="T8" fmla="*/ 25 w 1352"/>
                <a:gd name="T9" fmla="*/ 11 h 331"/>
                <a:gd name="T10" fmla="*/ 19 w 1352"/>
                <a:gd name="T11" fmla="*/ 8 h 331"/>
                <a:gd name="T12" fmla="*/ 11 w 1352"/>
                <a:gd name="T13" fmla="*/ 8 h 331"/>
                <a:gd name="T14" fmla="*/ 2 w 1352"/>
                <a:gd name="T15" fmla="*/ 11 h 331"/>
                <a:gd name="T16" fmla="*/ 0 w 1352"/>
                <a:gd name="T17" fmla="*/ 5 h 3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52"/>
                <a:gd name="T28" fmla="*/ 0 h 331"/>
                <a:gd name="T29" fmla="*/ 1352 w 1352"/>
                <a:gd name="T30" fmla="*/ 331 h 3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8" name="Freeform 62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>
                <a:gd name="T0" fmla="*/ 0 w 117"/>
                <a:gd name="T1" fmla="*/ 1 h 99"/>
                <a:gd name="T2" fmla="*/ 3 w 117"/>
                <a:gd name="T3" fmla="*/ 0 h 99"/>
                <a:gd name="T4" fmla="*/ 7 w 117"/>
                <a:gd name="T5" fmla="*/ 2 h 99"/>
                <a:gd name="T6" fmla="*/ 5 w 117"/>
                <a:gd name="T7" fmla="*/ 3 h 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"/>
                <a:gd name="T13" fmla="*/ 0 h 99"/>
                <a:gd name="T14" fmla="*/ 117 w 117"/>
                <a:gd name="T15" fmla="*/ 99 h 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9" name="Freeform 63"/>
            <p:cNvSpPr>
              <a:spLocks/>
            </p:cNvSpPr>
            <p:nvPr/>
          </p:nvSpPr>
          <p:spPr bwMode="auto">
            <a:xfrm rot="-4708713">
              <a:off x="2014" y="2439"/>
              <a:ext cx="50" cy="50"/>
            </a:xfrm>
            <a:custGeom>
              <a:avLst/>
              <a:gdLst>
                <a:gd name="T0" fmla="*/ 0 w 117"/>
                <a:gd name="T1" fmla="*/ 3 h 99"/>
                <a:gd name="T2" fmla="*/ 2 w 117"/>
                <a:gd name="T3" fmla="*/ 1 h 99"/>
                <a:gd name="T4" fmla="*/ 4 w 117"/>
                <a:gd name="T5" fmla="*/ 4 h 99"/>
                <a:gd name="T6" fmla="*/ 3 w 117"/>
                <a:gd name="T7" fmla="*/ 7 h 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7"/>
                <a:gd name="T13" fmla="*/ 0 h 99"/>
                <a:gd name="T14" fmla="*/ 117 w 117"/>
                <a:gd name="T15" fmla="*/ 99 h 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3059113" y="3573463"/>
            <a:ext cx="1584325" cy="3094037"/>
            <a:chOff x="480" y="720"/>
            <a:chExt cx="779" cy="1314"/>
          </a:xfrm>
        </p:grpSpPr>
        <p:grpSp>
          <p:nvGrpSpPr>
            <p:cNvPr id="9" name="Group 69"/>
            <p:cNvGrpSpPr>
              <a:grpSpLocks/>
            </p:cNvGrpSpPr>
            <p:nvPr/>
          </p:nvGrpSpPr>
          <p:grpSpPr bwMode="auto">
            <a:xfrm>
              <a:off x="501" y="728"/>
              <a:ext cx="721" cy="136"/>
              <a:chOff x="584" y="1008"/>
              <a:chExt cx="1329" cy="289"/>
            </a:xfrm>
          </p:grpSpPr>
          <p:sp>
            <p:nvSpPr>
              <p:cNvPr id="15430" name="Freeform 70"/>
              <p:cNvSpPr>
                <a:spLocks/>
              </p:cNvSpPr>
              <p:nvPr/>
            </p:nvSpPr>
            <p:spPr bwMode="auto">
              <a:xfrm>
                <a:off x="593" y="1160"/>
                <a:ext cx="1312" cy="139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12 h 217"/>
                  <a:gd name="T4" fmla="*/ 632 w 1313"/>
                  <a:gd name="T5" fmla="*/ 216 h 217"/>
                  <a:gd name="T6" fmla="*/ 1200 w 1313"/>
                  <a:gd name="T7" fmla="*/ 120 h 217"/>
                  <a:gd name="T8" fmla="*/ 1312 w 1313"/>
                  <a:gd name="T9" fmla="*/ 1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/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latin typeface="Arial" panose="020B0604020202020204" pitchFamily="34" charset="0"/>
                </a:endParaRPr>
              </a:p>
            </p:txBody>
          </p:sp>
          <p:sp>
            <p:nvSpPr>
              <p:cNvPr id="15431" name="Freeform 71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2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12 h 217"/>
                  <a:gd name="T4" fmla="*/ 632 w 1313"/>
                  <a:gd name="T5" fmla="*/ 216 h 217"/>
                  <a:gd name="T6" fmla="*/ 1200 w 1313"/>
                  <a:gd name="T7" fmla="*/ 120 h 217"/>
                  <a:gd name="T8" fmla="*/ 1312 w 1313"/>
                  <a:gd name="T9" fmla="*/ 1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/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5432" name="Freeform 72"/>
            <p:cNvSpPr>
              <a:spLocks/>
            </p:cNvSpPr>
            <p:nvPr/>
          </p:nvSpPr>
          <p:spPr bwMode="auto">
            <a:xfrm>
              <a:off x="506" y="1035"/>
              <a:ext cx="711" cy="912"/>
            </a:xfrm>
            <a:custGeom>
              <a:avLst/>
              <a:gdLst>
                <a:gd name="T0" fmla="*/ 16 w 1312"/>
                <a:gd name="T1" fmla="*/ 1920 h 1944"/>
                <a:gd name="T2" fmla="*/ 1312 w 1312"/>
                <a:gd name="T3" fmla="*/ 1944 h 1944"/>
                <a:gd name="T4" fmla="*/ 1312 w 1312"/>
                <a:gd name="T5" fmla="*/ 0 h 1944"/>
                <a:gd name="T6" fmla="*/ 0 w 1312"/>
                <a:gd name="T7" fmla="*/ 16 h 1944"/>
                <a:gd name="T8" fmla="*/ 16 w 1312"/>
                <a:gd name="T9" fmla="*/ 1920 h 1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grpSp>
          <p:nvGrpSpPr>
            <p:cNvPr id="10" name="Group 73"/>
            <p:cNvGrpSpPr>
              <a:grpSpLocks/>
            </p:cNvGrpSpPr>
            <p:nvPr/>
          </p:nvGrpSpPr>
          <p:grpSpPr bwMode="auto">
            <a:xfrm>
              <a:off x="514" y="1028"/>
              <a:ext cx="712" cy="1006"/>
              <a:chOff x="608" y="1648"/>
              <a:chExt cx="1313" cy="2145"/>
            </a:xfrm>
          </p:grpSpPr>
          <p:grpSp>
            <p:nvGrpSpPr>
              <p:cNvPr id="11" name="Group 74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3139" name="Line 75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40" name="Line 76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38" name="Freeform 77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12 h 217"/>
                  <a:gd name="T4" fmla="*/ 632 w 1313"/>
                  <a:gd name="T5" fmla="*/ 216 h 217"/>
                  <a:gd name="T6" fmla="*/ 1200 w 1313"/>
                  <a:gd name="T7" fmla="*/ 120 h 217"/>
                  <a:gd name="T8" fmla="*/ 1312 w 1313"/>
                  <a:gd name="T9" fmla="*/ 16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66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78"/>
            <p:cNvGrpSpPr>
              <a:grpSpLocks/>
            </p:cNvGrpSpPr>
            <p:nvPr/>
          </p:nvGrpSpPr>
          <p:grpSpPr bwMode="auto">
            <a:xfrm>
              <a:off x="514" y="829"/>
              <a:ext cx="705" cy="210"/>
              <a:chOff x="608" y="1224"/>
              <a:chExt cx="1299" cy="448"/>
            </a:xfrm>
          </p:grpSpPr>
          <p:sp>
            <p:nvSpPr>
              <p:cNvPr id="3135" name="Freeform 79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6" name="Freeform 80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3126" name="Picture 81" descr="uz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3" y="1004"/>
              <a:ext cx="67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" name="Group 82"/>
            <p:cNvGrpSpPr>
              <a:grpSpLocks/>
            </p:cNvGrpSpPr>
            <p:nvPr/>
          </p:nvGrpSpPr>
          <p:grpSpPr bwMode="auto">
            <a:xfrm>
              <a:off x="751" y="720"/>
              <a:ext cx="215" cy="91"/>
              <a:chOff x="3156" y="2103"/>
              <a:chExt cx="436" cy="250"/>
            </a:xfrm>
          </p:grpSpPr>
          <p:sp>
            <p:nvSpPr>
              <p:cNvPr id="3133" name="Freeform 83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>
                  <a:gd name="T0" fmla="*/ 212 w 436"/>
                  <a:gd name="T1" fmla="*/ 225 h 244"/>
                  <a:gd name="T2" fmla="*/ 28 w 436"/>
                  <a:gd name="T3" fmla="*/ 225 h 244"/>
                  <a:gd name="T4" fmla="*/ 44 w 436"/>
                  <a:gd name="T5" fmla="*/ 113 h 244"/>
                  <a:gd name="T6" fmla="*/ 116 w 436"/>
                  <a:gd name="T7" fmla="*/ 31 h 244"/>
                  <a:gd name="T8" fmla="*/ 212 w 436"/>
                  <a:gd name="T9" fmla="*/ 1 h 244"/>
                  <a:gd name="T10" fmla="*/ 308 w 436"/>
                  <a:gd name="T11" fmla="*/ 36 h 244"/>
                  <a:gd name="T12" fmla="*/ 404 w 436"/>
                  <a:gd name="T13" fmla="*/ 121 h 244"/>
                  <a:gd name="T14" fmla="*/ 404 w 436"/>
                  <a:gd name="T15" fmla="*/ 217 h 244"/>
                  <a:gd name="T16" fmla="*/ 212 w 436"/>
                  <a:gd name="T17" fmla="*/ 225 h 2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6"/>
                  <a:gd name="T28" fmla="*/ 0 h 244"/>
                  <a:gd name="T29" fmla="*/ 436 w 436"/>
                  <a:gd name="T30" fmla="*/ 244 h 2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4" name="Freeform 84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>
                  <a:gd name="T0" fmla="*/ 36 w 337"/>
                  <a:gd name="T1" fmla="*/ 131 h 148"/>
                  <a:gd name="T2" fmla="*/ 84 w 337"/>
                  <a:gd name="T3" fmla="*/ 43 h 148"/>
                  <a:gd name="T4" fmla="*/ 164 w 337"/>
                  <a:gd name="T5" fmla="*/ 3 h 148"/>
                  <a:gd name="T6" fmla="*/ 260 w 337"/>
                  <a:gd name="T7" fmla="*/ 27 h 148"/>
                  <a:gd name="T8" fmla="*/ 300 w 337"/>
                  <a:gd name="T9" fmla="*/ 131 h 148"/>
                  <a:gd name="T10" fmla="*/ 36 w 337"/>
                  <a:gd name="T11" fmla="*/ 131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7"/>
                  <a:gd name="T19" fmla="*/ 0 h 148"/>
                  <a:gd name="T20" fmla="*/ 337 w 337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85"/>
            <p:cNvGrpSpPr>
              <a:grpSpLocks/>
            </p:cNvGrpSpPr>
            <p:nvPr/>
          </p:nvGrpSpPr>
          <p:grpSpPr bwMode="auto">
            <a:xfrm flipV="1">
              <a:off x="480" y="885"/>
              <a:ext cx="779" cy="396"/>
              <a:chOff x="464" y="613"/>
              <a:chExt cx="1739" cy="1116"/>
            </a:xfrm>
          </p:grpSpPr>
          <p:sp>
            <p:nvSpPr>
              <p:cNvPr id="3129" name="Freeform 86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>
                  <a:gd name="T0" fmla="*/ 256 w 1739"/>
                  <a:gd name="T1" fmla="*/ 819 h 960"/>
                  <a:gd name="T2" fmla="*/ 304 w 1739"/>
                  <a:gd name="T3" fmla="*/ 947 h 960"/>
                  <a:gd name="T4" fmla="*/ 80 w 1739"/>
                  <a:gd name="T5" fmla="*/ 739 h 960"/>
                  <a:gd name="T6" fmla="*/ 16 w 1739"/>
                  <a:gd name="T7" fmla="*/ 371 h 960"/>
                  <a:gd name="T8" fmla="*/ 176 w 1739"/>
                  <a:gd name="T9" fmla="*/ 147 h 960"/>
                  <a:gd name="T10" fmla="*/ 656 w 1739"/>
                  <a:gd name="T11" fmla="*/ 19 h 960"/>
                  <a:gd name="T12" fmla="*/ 1120 w 1739"/>
                  <a:gd name="T13" fmla="*/ 35 h 960"/>
                  <a:gd name="T14" fmla="*/ 1648 w 1739"/>
                  <a:gd name="T15" fmla="*/ 211 h 960"/>
                  <a:gd name="T16" fmla="*/ 1664 w 1739"/>
                  <a:gd name="T17" fmla="*/ 563 h 960"/>
                  <a:gd name="T18" fmla="*/ 1568 w 1739"/>
                  <a:gd name="T19" fmla="*/ 771 h 960"/>
                  <a:gd name="T20" fmla="*/ 1344 w 1739"/>
                  <a:gd name="T21" fmla="*/ 947 h 960"/>
                  <a:gd name="T22" fmla="*/ 1392 w 1739"/>
                  <a:gd name="T23" fmla="*/ 851 h 96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39"/>
                  <a:gd name="T37" fmla="*/ 0 h 960"/>
                  <a:gd name="T38" fmla="*/ 1739 w 1739"/>
                  <a:gd name="T39" fmla="*/ 960 h 96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0" name="Freeform 87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>
                  <a:gd name="T0" fmla="*/ 19 w 1352"/>
                  <a:gd name="T1" fmla="*/ 139 h 331"/>
                  <a:gd name="T2" fmla="*/ 147 w 1352"/>
                  <a:gd name="T3" fmla="*/ 75 h 331"/>
                  <a:gd name="T4" fmla="*/ 803 w 1352"/>
                  <a:gd name="T5" fmla="*/ 11 h 331"/>
                  <a:gd name="T6" fmla="*/ 1283 w 1352"/>
                  <a:gd name="T7" fmla="*/ 139 h 331"/>
                  <a:gd name="T8" fmla="*/ 1219 w 1352"/>
                  <a:gd name="T9" fmla="*/ 299 h 331"/>
                  <a:gd name="T10" fmla="*/ 899 w 1352"/>
                  <a:gd name="T11" fmla="*/ 235 h 331"/>
                  <a:gd name="T12" fmla="*/ 531 w 1352"/>
                  <a:gd name="T13" fmla="*/ 235 h 331"/>
                  <a:gd name="T14" fmla="*/ 83 w 1352"/>
                  <a:gd name="T15" fmla="*/ 315 h 331"/>
                  <a:gd name="T16" fmla="*/ 19 w 1352"/>
                  <a:gd name="T17" fmla="*/ 139 h 3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52"/>
                  <a:gd name="T28" fmla="*/ 0 h 331"/>
                  <a:gd name="T29" fmla="*/ 1352 w 1352"/>
                  <a:gd name="T30" fmla="*/ 331 h 33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1" name="Freeform 88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2" name="Freeform 89"/>
              <p:cNvSpPr>
                <a:spLocks/>
              </p:cNvSpPr>
              <p:nvPr/>
            </p:nvSpPr>
            <p:spPr bwMode="auto">
              <a:xfrm rot="-4708713">
                <a:off x="680" y="1621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90"/>
          <p:cNvGrpSpPr>
            <a:grpSpLocks/>
          </p:cNvGrpSpPr>
          <p:nvPr/>
        </p:nvGrpSpPr>
        <p:grpSpPr bwMode="auto">
          <a:xfrm>
            <a:off x="1692275" y="4005263"/>
            <a:ext cx="1338263" cy="2651125"/>
            <a:chOff x="464" y="613"/>
            <a:chExt cx="1739" cy="3444"/>
          </a:xfrm>
        </p:grpSpPr>
        <p:grpSp>
          <p:nvGrpSpPr>
            <p:cNvPr id="16" name="Group 91"/>
            <p:cNvGrpSpPr>
              <a:grpSpLocks/>
            </p:cNvGrpSpPr>
            <p:nvPr/>
          </p:nvGrpSpPr>
          <p:grpSpPr bwMode="auto">
            <a:xfrm>
              <a:off x="536" y="1177"/>
              <a:ext cx="1480" cy="298"/>
              <a:chOff x="584" y="1008"/>
              <a:chExt cx="1329" cy="289"/>
            </a:xfrm>
          </p:grpSpPr>
          <p:sp>
            <p:nvSpPr>
              <p:cNvPr id="3120" name="Freeform 92"/>
              <p:cNvSpPr>
                <a:spLocks/>
              </p:cNvSpPr>
              <p:nvPr/>
            </p:nvSpPr>
            <p:spPr bwMode="auto">
              <a:xfrm>
                <a:off x="592" y="1160"/>
                <a:ext cx="1313" cy="137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8 h 217"/>
                  <a:gd name="T4" fmla="*/ 632 w 1313"/>
                  <a:gd name="T5" fmla="*/ 34 h 217"/>
                  <a:gd name="T6" fmla="*/ 1200 w 1313"/>
                  <a:gd name="T7" fmla="*/ 19 h 217"/>
                  <a:gd name="T8" fmla="*/ 1312 w 1313"/>
                  <a:gd name="T9" fmla="*/ 3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1" name="Freeform 93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1"/>
              </a:xfrm>
              <a:custGeom>
                <a:avLst/>
                <a:gdLst>
                  <a:gd name="T0" fmla="*/ 0 w 1313"/>
                  <a:gd name="T1" fmla="*/ 0 h 217"/>
                  <a:gd name="T2" fmla="*/ 124 w 1313"/>
                  <a:gd name="T3" fmla="*/ 34 h 217"/>
                  <a:gd name="T4" fmla="*/ 664 w 1313"/>
                  <a:gd name="T5" fmla="*/ 65 h 217"/>
                  <a:gd name="T6" fmla="*/ 1260 w 1313"/>
                  <a:gd name="T7" fmla="*/ 36 h 217"/>
                  <a:gd name="T8" fmla="*/ 1377 w 1313"/>
                  <a:gd name="T9" fmla="*/ 5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454" name="Freeform 94"/>
            <p:cNvSpPr>
              <a:spLocks/>
            </p:cNvSpPr>
            <p:nvPr/>
          </p:nvSpPr>
          <p:spPr bwMode="auto">
            <a:xfrm>
              <a:off x="544" y="1846"/>
              <a:ext cx="1463" cy="2011"/>
            </a:xfrm>
            <a:custGeom>
              <a:avLst/>
              <a:gdLst>
                <a:gd name="T0" fmla="*/ 16 w 1312"/>
                <a:gd name="T1" fmla="*/ 1920 h 1944"/>
                <a:gd name="T2" fmla="*/ 1312 w 1312"/>
                <a:gd name="T3" fmla="*/ 1944 h 1944"/>
                <a:gd name="T4" fmla="*/ 1312 w 1312"/>
                <a:gd name="T5" fmla="*/ 0 h 1944"/>
                <a:gd name="T6" fmla="*/ 0 w 1312"/>
                <a:gd name="T7" fmla="*/ 16 h 1944"/>
                <a:gd name="T8" fmla="*/ 16 w 1312"/>
                <a:gd name="T9" fmla="*/ 1920 h 1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66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grpSp>
          <p:nvGrpSpPr>
            <p:cNvPr id="17" name="Group 95"/>
            <p:cNvGrpSpPr>
              <a:grpSpLocks/>
            </p:cNvGrpSpPr>
            <p:nvPr/>
          </p:nvGrpSpPr>
          <p:grpSpPr bwMode="auto">
            <a:xfrm>
              <a:off x="563" y="1839"/>
              <a:ext cx="1462" cy="2218"/>
              <a:chOff x="608" y="1648"/>
              <a:chExt cx="1313" cy="2145"/>
            </a:xfrm>
          </p:grpSpPr>
          <p:grpSp>
            <p:nvGrpSpPr>
              <p:cNvPr id="18" name="Group 96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3118" name="Line 97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9" name="Line 98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17" name="Freeform 99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>
                  <a:gd name="T0" fmla="*/ 0 w 1313"/>
                  <a:gd name="T1" fmla="*/ 0 h 217"/>
                  <a:gd name="T2" fmla="*/ 120 w 1313"/>
                  <a:gd name="T3" fmla="*/ 112 h 217"/>
                  <a:gd name="T4" fmla="*/ 632 w 1313"/>
                  <a:gd name="T5" fmla="*/ 216 h 217"/>
                  <a:gd name="T6" fmla="*/ 1200 w 1313"/>
                  <a:gd name="T7" fmla="*/ 120 h 217"/>
                  <a:gd name="T8" fmla="*/ 1312 w 1313"/>
                  <a:gd name="T9" fmla="*/ 16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3"/>
                  <a:gd name="T16" fmla="*/ 0 h 217"/>
                  <a:gd name="T17" fmla="*/ 1313 w 1313"/>
                  <a:gd name="T18" fmla="*/ 217 h 2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66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" name="Group 100"/>
            <p:cNvGrpSpPr>
              <a:grpSpLocks/>
            </p:cNvGrpSpPr>
            <p:nvPr/>
          </p:nvGrpSpPr>
          <p:grpSpPr bwMode="auto">
            <a:xfrm>
              <a:off x="563" y="1400"/>
              <a:ext cx="1446" cy="463"/>
              <a:chOff x="608" y="1224"/>
              <a:chExt cx="1299" cy="448"/>
            </a:xfrm>
          </p:grpSpPr>
          <p:sp>
            <p:nvSpPr>
              <p:cNvPr id="3114" name="Freeform 101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5" name="Freeform 102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>
                  <a:gd name="T0" fmla="*/ 0 w 243"/>
                  <a:gd name="T1" fmla="*/ 448 h 448"/>
                  <a:gd name="T2" fmla="*/ 48 w 243"/>
                  <a:gd name="T3" fmla="*/ 352 h 448"/>
                  <a:gd name="T4" fmla="*/ 200 w 243"/>
                  <a:gd name="T5" fmla="*/ 280 h 448"/>
                  <a:gd name="T6" fmla="*/ 232 w 243"/>
                  <a:gd name="T7" fmla="*/ 128 h 448"/>
                  <a:gd name="T8" fmla="*/ 136 w 243"/>
                  <a:gd name="T9" fmla="*/ 48 h 448"/>
                  <a:gd name="T10" fmla="*/ 32 w 243"/>
                  <a:gd name="T11" fmla="*/ 0 h 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3"/>
                  <a:gd name="T19" fmla="*/ 0 h 448"/>
                  <a:gd name="T20" fmla="*/ 243 w 243"/>
                  <a:gd name="T21" fmla="*/ 448 h 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3105" name="Picture 103" descr="uz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81" y="1799"/>
              <a:ext cx="138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" name="Group 104"/>
            <p:cNvGrpSpPr>
              <a:grpSpLocks/>
            </p:cNvGrpSpPr>
            <p:nvPr/>
          </p:nvGrpSpPr>
          <p:grpSpPr bwMode="auto">
            <a:xfrm>
              <a:off x="1048" y="1159"/>
              <a:ext cx="441" cy="201"/>
              <a:chOff x="3156" y="2103"/>
              <a:chExt cx="436" cy="250"/>
            </a:xfrm>
          </p:grpSpPr>
          <p:sp>
            <p:nvSpPr>
              <p:cNvPr id="3112" name="Freeform 105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>
                  <a:gd name="T0" fmla="*/ 212 w 436"/>
                  <a:gd name="T1" fmla="*/ 225 h 244"/>
                  <a:gd name="T2" fmla="*/ 28 w 436"/>
                  <a:gd name="T3" fmla="*/ 225 h 244"/>
                  <a:gd name="T4" fmla="*/ 44 w 436"/>
                  <a:gd name="T5" fmla="*/ 113 h 244"/>
                  <a:gd name="T6" fmla="*/ 116 w 436"/>
                  <a:gd name="T7" fmla="*/ 31 h 244"/>
                  <a:gd name="T8" fmla="*/ 212 w 436"/>
                  <a:gd name="T9" fmla="*/ 1 h 244"/>
                  <a:gd name="T10" fmla="*/ 308 w 436"/>
                  <a:gd name="T11" fmla="*/ 36 h 244"/>
                  <a:gd name="T12" fmla="*/ 404 w 436"/>
                  <a:gd name="T13" fmla="*/ 121 h 244"/>
                  <a:gd name="T14" fmla="*/ 404 w 436"/>
                  <a:gd name="T15" fmla="*/ 217 h 244"/>
                  <a:gd name="T16" fmla="*/ 212 w 436"/>
                  <a:gd name="T17" fmla="*/ 225 h 2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6"/>
                  <a:gd name="T28" fmla="*/ 0 h 244"/>
                  <a:gd name="T29" fmla="*/ 436 w 436"/>
                  <a:gd name="T30" fmla="*/ 244 h 2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3" name="Freeform 106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>
                  <a:gd name="T0" fmla="*/ 36 w 337"/>
                  <a:gd name="T1" fmla="*/ 131 h 148"/>
                  <a:gd name="T2" fmla="*/ 84 w 337"/>
                  <a:gd name="T3" fmla="*/ 43 h 148"/>
                  <a:gd name="T4" fmla="*/ 164 w 337"/>
                  <a:gd name="T5" fmla="*/ 3 h 148"/>
                  <a:gd name="T6" fmla="*/ 260 w 337"/>
                  <a:gd name="T7" fmla="*/ 27 h 148"/>
                  <a:gd name="T8" fmla="*/ 300 w 337"/>
                  <a:gd name="T9" fmla="*/ 131 h 148"/>
                  <a:gd name="T10" fmla="*/ 36 w 337"/>
                  <a:gd name="T11" fmla="*/ 131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7"/>
                  <a:gd name="T19" fmla="*/ 0 h 148"/>
                  <a:gd name="T20" fmla="*/ 337 w 337"/>
                  <a:gd name="T21" fmla="*/ 148 h 1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" name="Group 107"/>
            <p:cNvGrpSpPr>
              <a:grpSpLocks/>
            </p:cNvGrpSpPr>
            <p:nvPr/>
          </p:nvGrpSpPr>
          <p:grpSpPr bwMode="auto">
            <a:xfrm>
              <a:off x="464" y="613"/>
              <a:ext cx="1739" cy="1116"/>
              <a:chOff x="464" y="613"/>
              <a:chExt cx="1739" cy="1116"/>
            </a:xfrm>
          </p:grpSpPr>
          <p:sp>
            <p:nvSpPr>
              <p:cNvPr id="3108" name="Freeform 108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>
                  <a:gd name="T0" fmla="*/ 256 w 1739"/>
                  <a:gd name="T1" fmla="*/ 819 h 960"/>
                  <a:gd name="T2" fmla="*/ 304 w 1739"/>
                  <a:gd name="T3" fmla="*/ 947 h 960"/>
                  <a:gd name="T4" fmla="*/ 80 w 1739"/>
                  <a:gd name="T5" fmla="*/ 739 h 960"/>
                  <a:gd name="T6" fmla="*/ 16 w 1739"/>
                  <a:gd name="T7" fmla="*/ 371 h 960"/>
                  <a:gd name="T8" fmla="*/ 176 w 1739"/>
                  <a:gd name="T9" fmla="*/ 147 h 960"/>
                  <a:gd name="T10" fmla="*/ 656 w 1739"/>
                  <a:gd name="T11" fmla="*/ 19 h 960"/>
                  <a:gd name="T12" fmla="*/ 1120 w 1739"/>
                  <a:gd name="T13" fmla="*/ 35 h 960"/>
                  <a:gd name="T14" fmla="*/ 1648 w 1739"/>
                  <a:gd name="T15" fmla="*/ 211 h 960"/>
                  <a:gd name="T16" fmla="*/ 1664 w 1739"/>
                  <a:gd name="T17" fmla="*/ 563 h 960"/>
                  <a:gd name="T18" fmla="*/ 1568 w 1739"/>
                  <a:gd name="T19" fmla="*/ 771 h 960"/>
                  <a:gd name="T20" fmla="*/ 1344 w 1739"/>
                  <a:gd name="T21" fmla="*/ 947 h 960"/>
                  <a:gd name="T22" fmla="*/ 1392 w 1739"/>
                  <a:gd name="T23" fmla="*/ 851 h 96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39"/>
                  <a:gd name="T37" fmla="*/ 0 h 960"/>
                  <a:gd name="T38" fmla="*/ 1739 w 1739"/>
                  <a:gd name="T39" fmla="*/ 960 h 96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9" name="Freeform 109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>
                  <a:gd name="T0" fmla="*/ 19 w 1352"/>
                  <a:gd name="T1" fmla="*/ 139 h 331"/>
                  <a:gd name="T2" fmla="*/ 147 w 1352"/>
                  <a:gd name="T3" fmla="*/ 75 h 331"/>
                  <a:gd name="T4" fmla="*/ 803 w 1352"/>
                  <a:gd name="T5" fmla="*/ 11 h 331"/>
                  <a:gd name="T6" fmla="*/ 1283 w 1352"/>
                  <a:gd name="T7" fmla="*/ 139 h 331"/>
                  <a:gd name="T8" fmla="*/ 1219 w 1352"/>
                  <a:gd name="T9" fmla="*/ 299 h 331"/>
                  <a:gd name="T10" fmla="*/ 899 w 1352"/>
                  <a:gd name="T11" fmla="*/ 235 h 331"/>
                  <a:gd name="T12" fmla="*/ 531 w 1352"/>
                  <a:gd name="T13" fmla="*/ 235 h 331"/>
                  <a:gd name="T14" fmla="*/ 83 w 1352"/>
                  <a:gd name="T15" fmla="*/ 315 h 331"/>
                  <a:gd name="T16" fmla="*/ 19 w 1352"/>
                  <a:gd name="T17" fmla="*/ 139 h 3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52"/>
                  <a:gd name="T28" fmla="*/ 0 h 331"/>
                  <a:gd name="T29" fmla="*/ 1352 w 1352"/>
                  <a:gd name="T30" fmla="*/ 331 h 33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0" name="Freeform 110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Freeform 111"/>
              <p:cNvSpPr>
                <a:spLocks/>
              </p:cNvSpPr>
              <p:nvPr/>
            </p:nvSpPr>
            <p:spPr bwMode="auto">
              <a:xfrm rot="-4708713">
                <a:off x="680" y="1621"/>
                <a:ext cx="117" cy="99"/>
              </a:xfrm>
              <a:custGeom>
                <a:avLst/>
                <a:gdLst>
                  <a:gd name="T0" fmla="*/ 0 w 117"/>
                  <a:gd name="T1" fmla="*/ 35 h 99"/>
                  <a:gd name="T2" fmla="*/ 48 w 117"/>
                  <a:gd name="T3" fmla="*/ 3 h 99"/>
                  <a:gd name="T4" fmla="*/ 112 w 117"/>
                  <a:gd name="T5" fmla="*/ 51 h 99"/>
                  <a:gd name="T6" fmla="*/ 80 w 117"/>
                  <a:gd name="T7" fmla="*/ 99 h 9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"/>
                  <a:gd name="T13" fmla="*/ 0 h 99"/>
                  <a:gd name="T14" fmla="*/ 117 w 117"/>
                  <a:gd name="T15" fmla="*/ 99 h 9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" name="Group 112"/>
          <p:cNvGrpSpPr>
            <a:grpSpLocks/>
          </p:cNvGrpSpPr>
          <p:nvPr/>
        </p:nvGrpSpPr>
        <p:grpSpPr bwMode="auto">
          <a:xfrm rot="405995" flipH="1">
            <a:off x="3994150" y="3500438"/>
            <a:ext cx="2393950" cy="1047750"/>
            <a:chOff x="2736" y="2784"/>
            <a:chExt cx="1968" cy="958"/>
          </a:xfrm>
        </p:grpSpPr>
        <p:grpSp>
          <p:nvGrpSpPr>
            <p:cNvPr id="23" name="Group 113"/>
            <p:cNvGrpSpPr>
              <a:grpSpLocks/>
            </p:cNvGrpSpPr>
            <p:nvPr/>
          </p:nvGrpSpPr>
          <p:grpSpPr bwMode="auto">
            <a:xfrm>
              <a:off x="2736" y="2784"/>
              <a:ext cx="1968" cy="958"/>
              <a:chOff x="2736" y="2784"/>
              <a:chExt cx="1968" cy="958"/>
            </a:xfrm>
          </p:grpSpPr>
          <p:sp>
            <p:nvSpPr>
              <p:cNvPr id="3098" name="Freeform 114"/>
              <p:cNvSpPr>
                <a:spLocks/>
              </p:cNvSpPr>
              <p:nvPr/>
            </p:nvSpPr>
            <p:spPr bwMode="auto">
              <a:xfrm>
                <a:off x="2736" y="3111"/>
                <a:ext cx="988" cy="631"/>
              </a:xfrm>
              <a:custGeom>
                <a:avLst/>
                <a:gdLst>
                  <a:gd name="T0" fmla="*/ 8 w 988"/>
                  <a:gd name="T1" fmla="*/ 57 h 631"/>
                  <a:gd name="T2" fmla="*/ 27 w 988"/>
                  <a:gd name="T3" fmla="*/ 42 h 631"/>
                  <a:gd name="T4" fmla="*/ 159 w 988"/>
                  <a:gd name="T5" fmla="*/ 192 h 631"/>
                  <a:gd name="T6" fmla="*/ 369 w 988"/>
                  <a:gd name="T7" fmla="*/ 276 h 631"/>
                  <a:gd name="T8" fmla="*/ 644 w 988"/>
                  <a:gd name="T9" fmla="*/ 277 h 631"/>
                  <a:gd name="T10" fmla="*/ 873 w 988"/>
                  <a:gd name="T11" fmla="*/ 150 h 631"/>
                  <a:gd name="T12" fmla="*/ 969 w 988"/>
                  <a:gd name="T13" fmla="*/ 18 h 631"/>
                  <a:gd name="T14" fmla="*/ 968 w 988"/>
                  <a:gd name="T15" fmla="*/ 41 h 631"/>
                  <a:gd name="T16" fmla="*/ 952 w 988"/>
                  <a:gd name="T17" fmla="*/ 57 h 631"/>
                  <a:gd name="T18" fmla="*/ 984 w 988"/>
                  <a:gd name="T19" fmla="*/ 89 h 631"/>
                  <a:gd name="T20" fmla="*/ 975 w 988"/>
                  <a:gd name="T21" fmla="*/ 252 h 631"/>
                  <a:gd name="T22" fmla="*/ 918 w 988"/>
                  <a:gd name="T23" fmla="*/ 425 h 631"/>
                  <a:gd name="T24" fmla="*/ 844 w 988"/>
                  <a:gd name="T25" fmla="*/ 530 h 631"/>
                  <a:gd name="T26" fmla="*/ 695 w 988"/>
                  <a:gd name="T27" fmla="*/ 607 h 631"/>
                  <a:gd name="T28" fmla="*/ 501 w 988"/>
                  <a:gd name="T29" fmla="*/ 630 h 631"/>
                  <a:gd name="T30" fmla="*/ 303 w 988"/>
                  <a:gd name="T31" fmla="*/ 600 h 631"/>
                  <a:gd name="T32" fmla="*/ 165 w 988"/>
                  <a:gd name="T33" fmla="*/ 516 h 631"/>
                  <a:gd name="T34" fmla="*/ 75 w 988"/>
                  <a:gd name="T35" fmla="*/ 408 h 631"/>
                  <a:gd name="T36" fmla="*/ 26 w 988"/>
                  <a:gd name="T37" fmla="*/ 258 h 631"/>
                  <a:gd name="T38" fmla="*/ 3 w 988"/>
                  <a:gd name="T39" fmla="*/ 34 h 631"/>
                  <a:gd name="T40" fmla="*/ 8 w 988"/>
                  <a:gd name="T41" fmla="*/ 57 h 63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88"/>
                  <a:gd name="T64" fmla="*/ 0 h 631"/>
                  <a:gd name="T65" fmla="*/ 988 w 988"/>
                  <a:gd name="T66" fmla="*/ 631 h 63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88" h="631">
                    <a:moveTo>
                      <a:pt x="8" y="57"/>
                    </a:moveTo>
                    <a:cubicBezTo>
                      <a:pt x="12" y="58"/>
                      <a:pt x="2" y="20"/>
                      <a:pt x="27" y="42"/>
                    </a:cubicBezTo>
                    <a:cubicBezTo>
                      <a:pt x="52" y="64"/>
                      <a:pt x="102" y="153"/>
                      <a:pt x="159" y="192"/>
                    </a:cubicBezTo>
                    <a:cubicBezTo>
                      <a:pt x="216" y="231"/>
                      <a:pt x="288" y="262"/>
                      <a:pt x="369" y="276"/>
                    </a:cubicBezTo>
                    <a:cubicBezTo>
                      <a:pt x="450" y="290"/>
                      <a:pt x="560" y="298"/>
                      <a:pt x="644" y="277"/>
                    </a:cubicBezTo>
                    <a:cubicBezTo>
                      <a:pt x="728" y="256"/>
                      <a:pt x="819" y="193"/>
                      <a:pt x="873" y="150"/>
                    </a:cubicBezTo>
                    <a:cubicBezTo>
                      <a:pt x="927" y="107"/>
                      <a:pt x="953" y="36"/>
                      <a:pt x="969" y="18"/>
                    </a:cubicBezTo>
                    <a:cubicBezTo>
                      <a:pt x="985" y="0"/>
                      <a:pt x="971" y="35"/>
                      <a:pt x="968" y="41"/>
                    </a:cubicBezTo>
                    <a:cubicBezTo>
                      <a:pt x="965" y="47"/>
                      <a:pt x="949" y="49"/>
                      <a:pt x="952" y="57"/>
                    </a:cubicBezTo>
                    <a:cubicBezTo>
                      <a:pt x="955" y="65"/>
                      <a:pt x="980" y="57"/>
                      <a:pt x="984" y="89"/>
                    </a:cubicBezTo>
                    <a:cubicBezTo>
                      <a:pt x="988" y="121"/>
                      <a:pt x="986" y="196"/>
                      <a:pt x="975" y="252"/>
                    </a:cubicBezTo>
                    <a:cubicBezTo>
                      <a:pt x="964" y="308"/>
                      <a:pt x="939" y="378"/>
                      <a:pt x="918" y="425"/>
                    </a:cubicBezTo>
                    <a:cubicBezTo>
                      <a:pt x="896" y="471"/>
                      <a:pt x="882" y="500"/>
                      <a:pt x="844" y="530"/>
                    </a:cubicBezTo>
                    <a:cubicBezTo>
                      <a:pt x="807" y="561"/>
                      <a:pt x="752" y="591"/>
                      <a:pt x="695" y="607"/>
                    </a:cubicBezTo>
                    <a:cubicBezTo>
                      <a:pt x="637" y="623"/>
                      <a:pt x="566" y="631"/>
                      <a:pt x="501" y="630"/>
                    </a:cubicBezTo>
                    <a:cubicBezTo>
                      <a:pt x="436" y="629"/>
                      <a:pt x="359" y="619"/>
                      <a:pt x="303" y="600"/>
                    </a:cubicBezTo>
                    <a:cubicBezTo>
                      <a:pt x="247" y="581"/>
                      <a:pt x="203" y="548"/>
                      <a:pt x="165" y="516"/>
                    </a:cubicBezTo>
                    <a:cubicBezTo>
                      <a:pt x="127" y="484"/>
                      <a:pt x="98" y="451"/>
                      <a:pt x="75" y="408"/>
                    </a:cubicBezTo>
                    <a:cubicBezTo>
                      <a:pt x="52" y="365"/>
                      <a:pt x="38" y="320"/>
                      <a:pt x="26" y="258"/>
                    </a:cubicBezTo>
                    <a:cubicBezTo>
                      <a:pt x="14" y="196"/>
                      <a:pt x="6" y="67"/>
                      <a:pt x="3" y="34"/>
                    </a:cubicBezTo>
                    <a:cubicBezTo>
                      <a:pt x="0" y="1"/>
                      <a:pt x="4" y="56"/>
                      <a:pt x="8" y="5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9" name="Oval 115"/>
              <p:cNvSpPr>
                <a:spLocks noChangeArrowheads="1"/>
              </p:cNvSpPr>
              <p:nvPr/>
            </p:nvSpPr>
            <p:spPr bwMode="auto">
              <a:xfrm>
                <a:off x="2736" y="2928"/>
                <a:ext cx="992" cy="48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3100" name="Freeform 116"/>
              <p:cNvSpPr>
                <a:spLocks/>
              </p:cNvSpPr>
              <p:nvPr/>
            </p:nvSpPr>
            <p:spPr bwMode="auto">
              <a:xfrm>
                <a:off x="3696" y="2784"/>
                <a:ext cx="1008" cy="480"/>
              </a:xfrm>
              <a:custGeom>
                <a:avLst/>
                <a:gdLst>
                  <a:gd name="T0" fmla="*/ 4 w 1856"/>
                  <a:gd name="T1" fmla="*/ 200 h 640"/>
                  <a:gd name="T2" fmla="*/ 29 w 1856"/>
                  <a:gd name="T3" fmla="*/ 139 h 640"/>
                  <a:gd name="T4" fmla="*/ 79 w 1856"/>
                  <a:gd name="T5" fmla="*/ 64 h 640"/>
                  <a:gd name="T6" fmla="*/ 118 w 1856"/>
                  <a:gd name="T7" fmla="*/ 69 h 640"/>
                  <a:gd name="T8" fmla="*/ 142 w 1856"/>
                  <a:gd name="T9" fmla="*/ 79 h 640"/>
                  <a:gd name="T10" fmla="*/ 155 w 1856"/>
                  <a:gd name="T11" fmla="*/ 94 h 640"/>
                  <a:gd name="T12" fmla="*/ 159 w 1856"/>
                  <a:gd name="T13" fmla="*/ 33 h 640"/>
                  <a:gd name="T14" fmla="*/ 159 w 1856"/>
                  <a:gd name="T15" fmla="*/ 3 h 640"/>
                  <a:gd name="T16" fmla="*/ 142 w 1856"/>
                  <a:gd name="T17" fmla="*/ 18 h 640"/>
                  <a:gd name="T18" fmla="*/ 125 w 1856"/>
                  <a:gd name="T19" fmla="*/ 18 h 640"/>
                  <a:gd name="T20" fmla="*/ 104 w 1856"/>
                  <a:gd name="T21" fmla="*/ 18 h 640"/>
                  <a:gd name="T22" fmla="*/ 84 w 1856"/>
                  <a:gd name="T23" fmla="*/ 18 h 640"/>
                  <a:gd name="T24" fmla="*/ 54 w 1856"/>
                  <a:gd name="T25" fmla="*/ 49 h 640"/>
                  <a:gd name="T26" fmla="*/ 29 w 1856"/>
                  <a:gd name="T27" fmla="*/ 94 h 640"/>
                  <a:gd name="T28" fmla="*/ 12 w 1856"/>
                  <a:gd name="T29" fmla="*/ 139 h 640"/>
                  <a:gd name="T30" fmla="*/ 4 w 1856"/>
                  <a:gd name="T31" fmla="*/ 154 h 640"/>
                  <a:gd name="T32" fmla="*/ 4 w 1856"/>
                  <a:gd name="T33" fmla="*/ 200 h 6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856"/>
                  <a:gd name="T52" fmla="*/ 0 h 640"/>
                  <a:gd name="T53" fmla="*/ 1856 w 1856"/>
                  <a:gd name="T54" fmla="*/ 640 h 64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856" h="640">
                    <a:moveTo>
                      <a:pt x="48" y="632"/>
                    </a:moveTo>
                    <a:cubicBezTo>
                      <a:pt x="96" y="624"/>
                      <a:pt x="192" y="512"/>
                      <a:pt x="336" y="440"/>
                    </a:cubicBezTo>
                    <a:cubicBezTo>
                      <a:pt x="480" y="368"/>
                      <a:pt x="743" y="237"/>
                      <a:pt x="912" y="200"/>
                    </a:cubicBezTo>
                    <a:cubicBezTo>
                      <a:pt x="1081" y="163"/>
                      <a:pt x="1232" y="208"/>
                      <a:pt x="1352" y="216"/>
                    </a:cubicBezTo>
                    <a:cubicBezTo>
                      <a:pt x="1472" y="224"/>
                      <a:pt x="1561" y="235"/>
                      <a:pt x="1632" y="248"/>
                    </a:cubicBezTo>
                    <a:cubicBezTo>
                      <a:pt x="1703" y="261"/>
                      <a:pt x="1744" y="320"/>
                      <a:pt x="1776" y="296"/>
                    </a:cubicBezTo>
                    <a:cubicBezTo>
                      <a:pt x="1808" y="272"/>
                      <a:pt x="1816" y="152"/>
                      <a:pt x="1824" y="104"/>
                    </a:cubicBezTo>
                    <a:cubicBezTo>
                      <a:pt x="1832" y="56"/>
                      <a:pt x="1856" y="16"/>
                      <a:pt x="1824" y="8"/>
                    </a:cubicBezTo>
                    <a:cubicBezTo>
                      <a:pt x="1792" y="0"/>
                      <a:pt x="1696" y="48"/>
                      <a:pt x="1632" y="56"/>
                    </a:cubicBezTo>
                    <a:cubicBezTo>
                      <a:pt x="1568" y="64"/>
                      <a:pt x="1512" y="56"/>
                      <a:pt x="1440" y="56"/>
                    </a:cubicBezTo>
                    <a:cubicBezTo>
                      <a:pt x="1368" y="56"/>
                      <a:pt x="1280" y="56"/>
                      <a:pt x="1200" y="56"/>
                    </a:cubicBezTo>
                    <a:cubicBezTo>
                      <a:pt x="1120" y="56"/>
                      <a:pt x="1056" y="40"/>
                      <a:pt x="960" y="56"/>
                    </a:cubicBezTo>
                    <a:cubicBezTo>
                      <a:pt x="864" y="72"/>
                      <a:pt x="728" y="112"/>
                      <a:pt x="624" y="152"/>
                    </a:cubicBezTo>
                    <a:cubicBezTo>
                      <a:pt x="520" y="192"/>
                      <a:pt x="416" y="248"/>
                      <a:pt x="336" y="296"/>
                    </a:cubicBezTo>
                    <a:cubicBezTo>
                      <a:pt x="256" y="344"/>
                      <a:pt x="192" y="408"/>
                      <a:pt x="144" y="440"/>
                    </a:cubicBezTo>
                    <a:cubicBezTo>
                      <a:pt x="96" y="472"/>
                      <a:pt x="64" y="456"/>
                      <a:pt x="48" y="488"/>
                    </a:cubicBezTo>
                    <a:cubicBezTo>
                      <a:pt x="32" y="520"/>
                      <a:pt x="0" y="640"/>
                      <a:pt x="48" y="63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3097" name="Picture 117" descr="uz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0" y="3473"/>
              <a:ext cx="72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" name="Group 45"/>
          <p:cNvGrpSpPr>
            <a:grpSpLocks/>
          </p:cNvGrpSpPr>
          <p:nvPr/>
        </p:nvGrpSpPr>
        <p:grpSpPr bwMode="auto">
          <a:xfrm rot="5400000">
            <a:off x="1699419" y="4737894"/>
            <a:ext cx="1065212" cy="2952750"/>
            <a:chOff x="1344" y="1437"/>
            <a:chExt cx="607" cy="1462"/>
          </a:xfrm>
        </p:grpSpPr>
        <p:sp>
          <p:nvSpPr>
            <p:cNvPr id="15406" name="Freeform 46"/>
            <p:cNvSpPr>
              <a:spLocks/>
            </p:cNvSpPr>
            <p:nvPr/>
          </p:nvSpPr>
          <p:spPr bwMode="auto">
            <a:xfrm>
              <a:off x="1344" y="1437"/>
              <a:ext cx="607" cy="1462"/>
            </a:xfrm>
            <a:custGeom>
              <a:avLst/>
              <a:gdLst>
                <a:gd name="T0" fmla="*/ 126 w 607"/>
                <a:gd name="T1" fmla="*/ 21 h 1462"/>
                <a:gd name="T2" fmla="*/ 216 w 607"/>
                <a:gd name="T3" fmla="*/ 3 h 1462"/>
                <a:gd name="T4" fmla="*/ 342 w 607"/>
                <a:gd name="T5" fmla="*/ 3 h 1462"/>
                <a:gd name="T6" fmla="*/ 432 w 607"/>
                <a:gd name="T7" fmla="*/ 21 h 1462"/>
                <a:gd name="T8" fmla="*/ 412 w 607"/>
                <a:gd name="T9" fmla="*/ 59 h 1462"/>
                <a:gd name="T10" fmla="*/ 412 w 607"/>
                <a:gd name="T11" fmla="*/ 203 h 1462"/>
                <a:gd name="T12" fmla="*/ 445 w 607"/>
                <a:gd name="T13" fmla="*/ 291 h 1462"/>
                <a:gd name="T14" fmla="*/ 559 w 607"/>
                <a:gd name="T15" fmla="*/ 483 h 1462"/>
                <a:gd name="T16" fmla="*/ 577 w 607"/>
                <a:gd name="T17" fmla="*/ 729 h 1462"/>
                <a:gd name="T18" fmla="*/ 595 w 607"/>
                <a:gd name="T19" fmla="*/ 1095 h 1462"/>
                <a:gd name="T20" fmla="*/ 601 w 607"/>
                <a:gd name="T21" fmla="*/ 1371 h 1462"/>
                <a:gd name="T22" fmla="*/ 556 w 607"/>
                <a:gd name="T23" fmla="*/ 1451 h 1462"/>
                <a:gd name="T24" fmla="*/ 298 w 607"/>
                <a:gd name="T25" fmla="*/ 1439 h 1462"/>
                <a:gd name="T26" fmla="*/ 58 w 607"/>
                <a:gd name="T27" fmla="*/ 1451 h 1462"/>
                <a:gd name="T28" fmla="*/ 19 w 607"/>
                <a:gd name="T29" fmla="*/ 1389 h 1462"/>
                <a:gd name="T30" fmla="*/ 13 w 607"/>
                <a:gd name="T31" fmla="*/ 1209 h 1462"/>
                <a:gd name="T32" fmla="*/ 1 w 607"/>
                <a:gd name="T33" fmla="*/ 765 h 1462"/>
                <a:gd name="T34" fmla="*/ 10 w 607"/>
                <a:gd name="T35" fmla="*/ 503 h 1462"/>
                <a:gd name="T36" fmla="*/ 64 w 607"/>
                <a:gd name="T37" fmla="*/ 389 h 1462"/>
                <a:gd name="T38" fmla="*/ 124 w 607"/>
                <a:gd name="T39" fmla="*/ 299 h 1462"/>
                <a:gd name="T40" fmla="*/ 157 w 607"/>
                <a:gd name="T41" fmla="*/ 213 h 1462"/>
                <a:gd name="T42" fmla="*/ 151 w 607"/>
                <a:gd name="T43" fmla="*/ 111 h 1462"/>
                <a:gd name="T44" fmla="*/ 126 w 607"/>
                <a:gd name="T45" fmla="*/ 21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7" h="1462">
                  <a:moveTo>
                    <a:pt x="126" y="21"/>
                  </a:moveTo>
                  <a:cubicBezTo>
                    <a:pt x="137" y="3"/>
                    <a:pt x="180" y="6"/>
                    <a:pt x="216" y="3"/>
                  </a:cubicBezTo>
                  <a:cubicBezTo>
                    <a:pt x="252" y="0"/>
                    <a:pt x="306" y="0"/>
                    <a:pt x="342" y="3"/>
                  </a:cubicBezTo>
                  <a:cubicBezTo>
                    <a:pt x="378" y="6"/>
                    <a:pt x="420" y="12"/>
                    <a:pt x="432" y="21"/>
                  </a:cubicBezTo>
                  <a:cubicBezTo>
                    <a:pt x="444" y="30"/>
                    <a:pt x="415" y="29"/>
                    <a:pt x="412" y="59"/>
                  </a:cubicBezTo>
                  <a:cubicBezTo>
                    <a:pt x="409" y="89"/>
                    <a:pt x="407" y="164"/>
                    <a:pt x="412" y="203"/>
                  </a:cubicBezTo>
                  <a:cubicBezTo>
                    <a:pt x="417" y="242"/>
                    <a:pt x="421" y="244"/>
                    <a:pt x="445" y="291"/>
                  </a:cubicBezTo>
                  <a:cubicBezTo>
                    <a:pt x="469" y="338"/>
                    <a:pt x="537" y="410"/>
                    <a:pt x="559" y="483"/>
                  </a:cubicBezTo>
                  <a:cubicBezTo>
                    <a:pt x="581" y="556"/>
                    <a:pt x="571" y="627"/>
                    <a:pt x="577" y="729"/>
                  </a:cubicBezTo>
                  <a:cubicBezTo>
                    <a:pt x="583" y="831"/>
                    <a:pt x="591" y="988"/>
                    <a:pt x="595" y="1095"/>
                  </a:cubicBezTo>
                  <a:cubicBezTo>
                    <a:pt x="599" y="1202"/>
                    <a:pt x="607" y="1312"/>
                    <a:pt x="601" y="1371"/>
                  </a:cubicBezTo>
                  <a:cubicBezTo>
                    <a:pt x="595" y="1430"/>
                    <a:pt x="606" y="1440"/>
                    <a:pt x="556" y="1451"/>
                  </a:cubicBezTo>
                  <a:cubicBezTo>
                    <a:pt x="506" y="1462"/>
                    <a:pt x="381" y="1439"/>
                    <a:pt x="298" y="1439"/>
                  </a:cubicBezTo>
                  <a:cubicBezTo>
                    <a:pt x="215" y="1439"/>
                    <a:pt x="104" y="1459"/>
                    <a:pt x="58" y="1451"/>
                  </a:cubicBezTo>
                  <a:cubicBezTo>
                    <a:pt x="12" y="1443"/>
                    <a:pt x="27" y="1429"/>
                    <a:pt x="19" y="1389"/>
                  </a:cubicBezTo>
                  <a:cubicBezTo>
                    <a:pt x="11" y="1349"/>
                    <a:pt x="16" y="1313"/>
                    <a:pt x="13" y="1209"/>
                  </a:cubicBezTo>
                  <a:cubicBezTo>
                    <a:pt x="10" y="1105"/>
                    <a:pt x="1" y="883"/>
                    <a:pt x="1" y="765"/>
                  </a:cubicBezTo>
                  <a:cubicBezTo>
                    <a:pt x="1" y="647"/>
                    <a:pt x="0" y="566"/>
                    <a:pt x="10" y="503"/>
                  </a:cubicBezTo>
                  <a:cubicBezTo>
                    <a:pt x="20" y="440"/>
                    <a:pt x="45" y="423"/>
                    <a:pt x="64" y="389"/>
                  </a:cubicBezTo>
                  <a:cubicBezTo>
                    <a:pt x="83" y="355"/>
                    <a:pt x="109" y="328"/>
                    <a:pt x="124" y="299"/>
                  </a:cubicBezTo>
                  <a:cubicBezTo>
                    <a:pt x="139" y="270"/>
                    <a:pt x="153" y="244"/>
                    <a:pt x="157" y="213"/>
                  </a:cubicBezTo>
                  <a:cubicBezTo>
                    <a:pt x="161" y="182"/>
                    <a:pt x="156" y="143"/>
                    <a:pt x="151" y="111"/>
                  </a:cubicBezTo>
                  <a:cubicBezTo>
                    <a:pt x="146" y="79"/>
                    <a:pt x="114" y="40"/>
                    <a:pt x="126" y="21"/>
                  </a:cubicBezTo>
                  <a:close/>
                </a:path>
              </a:pathLst>
            </a:custGeom>
            <a:gradFill rotWithShape="1">
              <a:gsLst>
                <a:gs pos="0">
                  <a:srgbClr val="00FFFF">
                    <a:alpha val="67000"/>
                  </a:srgbClr>
                </a:gs>
                <a:gs pos="50000">
                  <a:srgbClr val="FFFFFF">
                    <a:alpha val="67999"/>
                  </a:srgbClr>
                </a:gs>
                <a:gs pos="100000">
                  <a:srgbClr val="00FFFF">
                    <a:alpha val="67000"/>
                  </a:srgbClr>
                </a:gs>
              </a:gsLst>
              <a:lin ang="18900000" scaled="1"/>
            </a:gradFill>
            <a:ln w="9525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3094" name="Freeform 47"/>
            <p:cNvSpPr>
              <a:spLocks/>
            </p:cNvSpPr>
            <p:nvPr/>
          </p:nvSpPr>
          <p:spPr bwMode="auto">
            <a:xfrm>
              <a:off x="1462" y="1440"/>
              <a:ext cx="314" cy="48"/>
            </a:xfrm>
            <a:custGeom>
              <a:avLst/>
              <a:gdLst>
                <a:gd name="T0" fmla="*/ 0 w 1067"/>
                <a:gd name="T1" fmla="*/ 0 h 291"/>
                <a:gd name="T2" fmla="*/ 1 w 1067"/>
                <a:gd name="T3" fmla="*/ 0 h 291"/>
                <a:gd name="T4" fmla="*/ 4 w 1067"/>
                <a:gd name="T5" fmla="*/ 0 h 291"/>
                <a:gd name="T6" fmla="*/ 7 w 1067"/>
                <a:gd name="T7" fmla="*/ 0 h 291"/>
                <a:gd name="T8" fmla="*/ 8 w 1067"/>
                <a:gd name="T9" fmla="*/ 0 h 291"/>
                <a:gd name="T10" fmla="*/ 7 w 1067"/>
                <a:gd name="T11" fmla="*/ 0 h 291"/>
                <a:gd name="T12" fmla="*/ 5 w 1067"/>
                <a:gd name="T13" fmla="*/ 0 h 291"/>
                <a:gd name="T14" fmla="*/ 1 w 1067"/>
                <a:gd name="T15" fmla="*/ 0 h 291"/>
                <a:gd name="T16" fmla="*/ 1 w 1067"/>
                <a:gd name="T17" fmla="*/ 0 h 291"/>
                <a:gd name="T18" fmla="*/ 0 w 1067"/>
                <a:gd name="T19" fmla="*/ 0 h 2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67"/>
                <a:gd name="T31" fmla="*/ 0 h 291"/>
                <a:gd name="T32" fmla="*/ 1067 w 1067"/>
                <a:gd name="T33" fmla="*/ 291 h 29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67" h="291">
                  <a:moveTo>
                    <a:pt x="8" y="144"/>
                  </a:moveTo>
                  <a:cubicBezTo>
                    <a:pt x="5" y="120"/>
                    <a:pt x="0" y="88"/>
                    <a:pt x="88" y="64"/>
                  </a:cubicBezTo>
                  <a:cubicBezTo>
                    <a:pt x="176" y="40"/>
                    <a:pt x="392" y="0"/>
                    <a:pt x="536" y="0"/>
                  </a:cubicBezTo>
                  <a:cubicBezTo>
                    <a:pt x="680" y="0"/>
                    <a:pt x="864" y="40"/>
                    <a:pt x="952" y="64"/>
                  </a:cubicBezTo>
                  <a:cubicBezTo>
                    <a:pt x="1040" y="88"/>
                    <a:pt x="1061" y="117"/>
                    <a:pt x="1064" y="144"/>
                  </a:cubicBezTo>
                  <a:cubicBezTo>
                    <a:pt x="1067" y="171"/>
                    <a:pt x="1043" y="200"/>
                    <a:pt x="968" y="224"/>
                  </a:cubicBezTo>
                  <a:cubicBezTo>
                    <a:pt x="893" y="248"/>
                    <a:pt x="744" y="285"/>
                    <a:pt x="616" y="288"/>
                  </a:cubicBezTo>
                  <a:cubicBezTo>
                    <a:pt x="488" y="291"/>
                    <a:pt x="285" y="253"/>
                    <a:pt x="200" y="240"/>
                  </a:cubicBezTo>
                  <a:cubicBezTo>
                    <a:pt x="115" y="227"/>
                    <a:pt x="139" y="221"/>
                    <a:pt x="104" y="208"/>
                  </a:cubicBezTo>
                  <a:cubicBezTo>
                    <a:pt x="69" y="195"/>
                    <a:pt x="11" y="168"/>
                    <a:pt x="8" y="14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08" name="Freeform 48"/>
            <p:cNvSpPr>
              <a:spLocks/>
            </p:cNvSpPr>
            <p:nvPr/>
          </p:nvSpPr>
          <p:spPr bwMode="auto">
            <a:xfrm>
              <a:off x="1458" y="1459"/>
              <a:ext cx="324" cy="71"/>
            </a:xfrm>
            <a:custGeom>
              <a:avLst/>
              <a:gdLst>
                <a:gd name="T0" fmla="*/ 6 w 324"/>
                <a:gd name="T1" fmla="*/ 5 h 71"/>
                <a:gd name="T2" fmla="*/ 12 w 324"/>
                <a:gd name="T3" fmla="*/ 53 h 71"/>
                <a:gd name="T4" fmla="*/ 78 w 324"/>
                <a:gd name="T5" fmla="*/ 65 h 71"/>
                <a:gd name="T6" fmla="*/ 156 w 324"/>
                <a:gd name="T7" fmla="*/ 71 h 71"/>
                <a:gd name="T8" fmla="*/ 246 w 324"/>
                <a:gd name="T9" fmla="*/ 65 h 71"/>
                <a:gd name="T10" fmla="*/ 312 w 324"/>
                <a:gd name="T11" fmla="*/ 53 h 71"/>
                <a:gd name="T12" fmla="*/ 318 w 324"/>
                <a:gd name="T13" fmla="*/ 5 h 71"/>
                <a:gd name="T14" fmla="*/ 294 w 324"/>
                <a:gd name="T15" fmla="*/ 23 h 71"/>
                <a:gd name="T16" fmla="*/ 174 w 324"/>
                <a:gd name="T17" fmla="*/ 29 h 71"/>
                <a:gd name="T18" fmla="*/ 42 w 324"/>
                <a:gd name="T19" fmla="*/ 23 h 71"/>
                <a:gd name="T20" fmla="*/ 12 w 324"/>
                <a:gd name="T21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4" h="71">
                  <a:moveTo>
                    <a:pt x="6" y="5"/>
                  </a:moveTo>
                  <a:cubicBezTo>
                    <a:pt x="7" y="13"/>
                    <a:pt x="0" y="43"/>
                    <a:pt x="12" y="53"/>
                  </a:cubicBezTo>
                  <a:cubicBezTo>
                    <a:pt x="24" y="63"/>
                    <a:pt x="54" y="62"/>
                    <a:pt x="78" y="65"/>
                  </a:cubicBezTo>
                  <a:cubicBezTo>
                    <a:pt x="102" y="68"/>
                    <a:pt x="128" y="71"/>
                    <a:pt x="156" y="71"/>
                  </a:cubicBezTo>
                  <a:cubicBezTo>
                    <a:pt x="184" y="71"/>
                    <a:pt x="220" y="68"/>
                    <a:pt x="246" y="65"/>
                  </a:cubicBezTo>
                  <a:cubicBezTo>
                    <a:pt x="272" y="62"/>
                    <a:pt x="300" y="63"/>
                    <a:pt x="312" y="53"/>
                  </a:cubicBezTo>
                  <a:cubicBezTo>
                    <a:pt x="324" y="43"/>
                    <a:pt x="321" y="10"/>
                    <a:pt x="318" y="5"/>
                  </a:cubicBezTo>
                  <a:cubicBezTo>
                    <a:pt x="315" y="0"/>
                    <a:pt x="318" y="19"/>
                    <a:pt x="294" y="23"/>
                  </a:cubicBezTo>
                  <a:cubicBezTo>
                    <a:pt x="270" y="27"/>
                    <a:pt x="216" y="29"/>
                    <a:pt x="174" y="29"/>
                  </a:cubicBezTo>
                  <a:cubicBezTo>
                    <a:pt x="132" y="29"/>
                    <a:pt x="69" y="27"/>
                    <a:pt x="42" y="23"/>
                  </a:cubicBezTo>
                  <a:cubicBezTo>
                    <a:pt x="15" y="19"/>
                    <a:pt x="18" y="9"/>
                    <a:pt x="12" y="5"/>
                  </a:cubicBezTo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rgbClr val="0066FF"/>
                </a:gs>
                <a:gs pos="100000">
                  <a:schemeClr val="accent2"/>
                </a:gs>
              </a:gsLst>
              <a:lin ang="5400000" scaled="1"/>
            </a:gra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</p:grpSp>
      <p:grpSp>
        <p:nvGrpSpPr>
          <p:cNvPr id="25" name="Group 119"/>
          <p:cNvGrpSpPr>
            <a:grpSpLocks/>
          </p:cNvGrpSpPr>
          <p:nvPr/>
        </p:nvGrpSpPr>
        <p:grpSpPr bwMode="auto">
          <a:xfrm>
            <a:off x="6859588" y="4670425"/>
            <a:ext cx="1744662" cy="1998663"/>
            <a:chOff x="4321" y="2942"/>
            <a:chExt cx="1099" cy="1259"/>
          </a:xfrm>
        </p:grpSpPr>
        <p:grpSp>
          <p:nvGrpSpPr>
            <p:cNvPr id="26" name="Group 49"/>
            <p:cNvGrpSpPr>
              <a:grpSpLocks/>
            </p:cNvGrpSpPr>
            <p:nvPr/>
          </p:nvGrpSpPr>
          <p:grpSpPr bwMode="auto">
            <a:xfrm>
              <a:off x="4321" y="2954"/>
              <a:ext cx="1099" cy="1247"/>
              <a:chOff x="560" y="1384"/>
              <a:chExt cx="1627" cy="1877"/>
            </a:xfrm>
          </p:grpSpPr>
          <p:sp>
            <p:nvSpPr>
              <p:cNvPr id="3085" name="Freeform 50"/>
              <p:cNvSpPr>
                <a:spLocks/>
              </p:cNvSpPr>
              <p:nvPr/>
            </p:nvSpPr>
            <p:spPr bwMode="auto">
              <a:xfrm>
                <a:off x="560" y="1547"/>
                <a:ext cx="1627" cy="1714"/>
              </a:xfrm>
              <a:custGeom>
                <a:avLst/>
                <a:gdLst>
                  <a:gd name="T0" fmla="*/ 24 w 1627"/>
                  <a:gd name="T1" fmla="*/ 237 h 1714"/>
                  <a:gd name="T2" fmla="*/ 72 w 1627"/>
                  <a:gd name="T3" fmla="*/ 77 h 1714"/>
                  <a:gd name="T4" fmla="*/ 232 w 1627"/>
                  <a:gd name="T5" fmla="*/ 45 h 1714"/>
                  <a:gd name="T6" fmla="*/ 792 w 1627"/>
                  <a:gd name="T7" fmla="*/ 45 h 1714"/>
                  <a:gd name="T8" fmla="*/ 1384 w 1627"/>
                  <a:gd name="T9" fmla="*/ 45 h 1714"/>
                  <a:gd name="T10" fmla="*/ 1512 w 1627"/>
                  <a:gd name="T11" fmla="*/ 125 h 1714"/>
                  <a:gd name="T12" fmla="*/ 1544 w 1627"/>
                  <a:gd name="T13" fmla="*/ 221 h 1714"/>
                  <a:gd name="T14" fmla="*/ 1560 w 1627"/>
                  <a:gd name="T15" fmla="*/ 381 h 1714"/>
                  <a:gd name="T16" fmla="*/ 1592 w 1627"/>
                  <a:gd name="T17" fmla="*/ 1501 h 1714"/>
                  <a:gd name="T18" fmla="*/ 1352 w 1627"/>
                  <a:gd name="T19" fmla="*/ 1661 h 1714"/>
                  <a:gd name="T20" fmla="*/ 1240 w 1627"/>
                  <a:gd name="T21" fmla="*/ 1661 h 1714"/>
                  <a:gd name="T22" fmla="*/ 312 w 1627"/>
                  <a:gd name="T23" fmla="*/ 1677 h 1714"/>
                  <a:gd name="T24" fmla="*/ 72 w 1627"/>
                  <a:gd name="T25" fmla="*/ 1645 h 1714"/>
                  <a:gd name="T26" fmla="*/ 8 w 1627"/>
                  <a:gd name="T27" fmla="*/ 1357 h 1714"/>
                  <a:gd name="T28" fmla="*/ 24 w 1627"/>
                  <a:gd name="T29" fmla="*/ 237 h 171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627"/>
                  <a:gd name="T46" fmla="*/ 0 h 1714"/>
                  <a:gd name="T47" fmla="*/ 1627 w 1627"/>
                  <a:gd name="T48" fmla="*/ 1714 h 171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627" h="1714">
                    <a:moveTo>
                      <a:pt x="24" y="237"/>
                    </a:moveTo>
                    <a:cubicBezTo>
                      <a:pt x="37" y="0"/>
                      <a:pt x="37" y="109"/>
                      <a:pt x="72" y="77"/>
                    </a:cubicBezTo>
                    <a:cubicBezTo>
                      <a:pt x="107" y="45"/>
                      <a:pt x="112" y="50"/>
                      <a:pt x="232" y="45"/>
                    </a:cubicBezTo>
                    <a:cubicBezTo>
                      <a:pt x="352" y="40"/>
                      <a:pt x="600" y="45"/>
                      <a:pt x="792" y="45"/>
                    </a:cubicBezTo>
                    <a:cubicBezTo>
                      <a:pt x="984" y="45"/>
                      <a:pt x="1264" y="32"/>
                      <a:pt x="1384" y="45"/>
                    </a:cubicBezTo>
                    <a:cubicBezTo>
                      <a:pt x="1504" y="58"/>
                      <a:pt x="1485" y="96"/>
                      <a:pt x="1512" y="125"/>
                    </a:cubicBezTo>
                    <a:cubicBezTo>
                      <a:pt x="1539" y="154"/>
                      <a:pt x="1536" y="178"/>
                      <a:pt x="1544" y="221"/>
                    </a:cubicBezTo>
                    <a:cubicBezTo>
                      <a:pt x="1552" y="264"/>
                      <a:pt x="1552" y="168"/>
                      <a:pt x="1560" y="381"/>
                    </a:cubicBezTo>
                    <a:cubicBezTo>
                      <a:pt x="1568" y="594"/>
                      <a:pt x="1627" y="1288"/>
                      <a:pt x="1592" y="1501"/>
                    </a:cubicBezTo>
                    <a:cubicBezTo>
                      <a:pt x="1557" y="1714"/>
                      <a:pt x="1411" y="1634"/>
                      <a:pt x="1352" y="1661"/>
                    </a:cubicBezTo>
                    <a:cubicBezTo>
                      <a:pt x="1293" y="1688"/>
                      <a:pt x="1413" y="1658"/>
                      <a:pt x="1240" y="1661"/>
                    </a:cubicBezTo>
                    <a:cubicBezTo>
                      <a:pt x="1067" y="1664"/>
                      <a:pt x="507" y="1680"/>
                      <a:pt x="312" y="1677"/>
                    </a:cubicBezTo>
                    <a:cubicBezTo>
                      <a:pt x="117" y="1674"/>
                      <a:pt x="123" y="1698"/>
                      <a:pt x="72" y="1645"/>
                    </a:cubicBezTo>
                    <a:cubicBezTo>
                      <a:pt x="21" y="1592"/>
                      <a:pt x="16" y="1592"/>
                      <a:pt x="8" y="1357"/>
                    </a:cubicBezTo>
                    <a:cubicBezTo>
                      <a:pt x="0" y="1122"/>
                      <a:pt x="21" y="470"/>
                      <a:pt x="24" y="2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B2B2B2"/>
                  </a:gs>
                </a:gsLst>
                <a:path path="rect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Oval 51"/>
              <p:cNvSpPr>
                <a:spLocks noChangeArrowheads="1"/>
              </p:cNvSpPr>
              <p:nvPr/>
            </p:nvSpPr>
            <p:spPr bwMode="auto">
              <a:xfrm>
                <a:off x="1528" y="1544"/>
                <a:ext cx="384" cy="160"/>
              </a:xfrm>
              <a:prstGeom prst="ellipse">
                <a:avLst/>
              </a:prstGeom>
              <a:solidFill>
                <a:srgbClr val="B2B2B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3087" name="Freeform 52"/>
              <p:cNvSpPr>
                <a:spLocks/>
              </p:cNvSpPr>
              <p:nvPr/>
            </p:nvSpPr>
            <p:spPr bwMode="auto">
              <a:xfrm>
                <a:off x="1544" y="1464"/>
                <a:ext cx="352" cy="128"/>
              </a:xfrm>
              <a:custGeom>
                <a:avLst/>
                <a:gdLst>
                  <a:gd name="T0" fmla="*/ 0 w 352"/>
                  <a:gd name="T1" fmla="*/ 128 h 128"/>
                  <a:gd name="T2" fmla="*/ 0 w 352"/>
                  <a:gd name="T3" fmla="*/ 0 h 128"/>
                  <a:gd name="T4" fmla="*/ 352 w 352"/>
                  <a:gd name="T5" fmla="*/ 0 h 128"/>
                  <a:gd name="T6" fmla="*/ 352 w 352"/>
                  <a:gd name="T7" fmla="*/ 128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2"/>
                  <a:gd name="T13" fmla="*/ 0 h 128"/>
                  <a:gd name="T14" fmla="*/ 352 w 352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2" h="128">
                    <a:moveTo>
                      <a:pt x="0" y="128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128"/>
                    </a:lnTo>
                  </a:path>
                </a:pathLst>
              </a:custGeom>
              <a:solidFill>
                <a:srgbClr val="B2B2B2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Oval 53"/>
              <p:cNvSpPr>
                <a:spLocks noChangeArrowheads="1"/>
              </p:cNvSpPr>
              <p:nvPr/>
            </p:nvSpPr>
            <p:spPr bwMode="auto">
              <a:xfrm>
                <a:off x="1528" y="1384"/>
                <a:ext cx="400" cy="144"/>
              </a:xfrm>
              <a:prstGeom prst="ellipse">
                <a:avLst/>
              </a:prstGeom>
              <a:solidFill>
                <a:srgbClr val="4D4D4D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3089" name="Freeform 54"/>
              <p:cNvSpPr>
                <a:spLocks/>
              </p:cNvSpPr>
              <p:nvPr/>
            </p:nvSpPr>
            <p:spPr bwMode="auto">
              <a:xfrm>
                <a:off x="600" y="1688"/>
                <a:ext cx="1472" cy="152"/>
              </a:xfrm>
              <a:custGeom>
                <a:avLst/>
                <a:gdLst>
                  <a:gd name="T0" fmla="*/ 0 w 1472"/>
                  <a:gd name="T1" fmla="*/ 0 h 152"/>
                  <a:gd name="T2" fmla="*/ 96 w 1472"/>
                  <a:gd name="T3" fmla="*/ 112 h 152"/>
                  <a:gd name="T4" fmla="*/ 384 w 1472"/>
                  <a:gd name="T5" fmla="*/ 144 h 152"/>
                  <a:gd name="T6" fmla="*/ 864 w 1472"/>
                  <a:gd name="T7" fmla="*/ 144 h 152"/>
                  <a:gd name="T8" fmla="*/ 1360 w 1472"/>
                  <a:gd name="T9" fmla="*/ 128 h 152"/>
                  <a:gd name="T10" fmla="*/ 1472 w 1472"/>
                  <a:gd name="T11" fmla="*/ 0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72"/>
                  <a:gd name="T19" fmla="*/ 0 h 152"/>
                  <a:gd name="T20" fmla="*/ 1472 w 1472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72" h="152">
                    <a:moveTo>
                      <a:pt x="0" y="0"/>
                    </a:moveTo>
                    <a:cubicBezTo>
                      <a:pt x="16" y="19"/>
                      <a:pt x="32" y="88"/>
                      <a:pt x="96" y="112"/>
                    </a:cubicBezTo>
                    <a:cubicBezTo>
                      <a:pt x="160" y="136"/>
                      <a:pt x="256" y="139"/>
                      <a:pt x="384" y="144"/>
                    </a:cubicBezTo>
                    <a:cubicBezTo>
                      <a:pt x="512" y="149"/>
                      <a:pt x="701" y="147"/>
                      <a:pt x="864" y="144"/>
                    </a:cubicBezTo>
                    <a:cubicBezTo>
                      <a:pt x="1027" y="141"/>
                      <a:pt x="1259" y="152"/>
                      <a:pt x="1360" y="128"/>
                    </a:cubicBezTo>
                    <a:cubicBezTo>
                      <a:pt x="1461" y="104"/>
                      <a:pt x="1466" y="52"/>
                      <a:pt x="147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Freeform 55"/>
              <p:cNvSpPr>
                <a:spLocks/>
              </p:cNvSpPr>
              <p:nvPr/>
            </p:nvSpPr>
            <p:spPr bwMode="auto">
              <a:xfrm>
                <a:off x="691" y="1405"/>
                <a:ext cx="584" cy="344"/>
              </a:xfrm>
              <a:custGeom>
                <a:avLst/>
                <a:gdLst>
                  <a:gd name="T0" fmla="*/ 21 w 584"/>
                  <a:gd name="T1" fmla="*/ 267 h 344"/>
                  <a:gd name="T2" fmla="*/ 149 w 584"/>
                  <a:gd name="T3" fmla="*/ 43 h 344"/>
                  <a:gd name="T4" fmla="*/ 357 w 584"/>
                  <a:gd name="T5" fmla="*/ 11 h 344"/>
                  <a:gd name="T6" fmla="*/ 501 w 584"/>
                  <a:gd name="T7" fmla="*/ 75 h 344"/>
                  <a:gd name="T8" fmla="*/ 581 w 584"/>
                  <a:gd name="T9" fmla="*/ 299 h 344"/>
                  <a:gd name="T10" fmla="*/ 485 w 584"/>
                  <a:gd name="T11" fmla="*/ 315 h 344"/>
                  <a:gd name="T12" fmla="*/ 437 w 584"/>
                  <a:gd name="T13" fmla="*/ 123 h 344"/>
                  <a:gd name="T14" fmla="*/ 245 w 584"/>
                  <a:gd name="T15" fmla="*/ 107 h 344"/>
                  <a:gd name="T16" fmla="*/ 181 w 584"/>
                  <a:gd name="T17" fmla="*/ 139 h 344"/>
                  <a:gd name="T18" fmla="*/ 101 w 584"/>
                  <a:gd name="T19" fmla="*/ 315 h 344"/>
                  <a:gd name="T20" fmla="*/ 21 w 584"/>
                  <a:gd name="T21" fmla="*/ 315 h 344"/>
                  <a:gd name="T22" fmla="*/ 21 w 584"/>
                  <a:gd name="T23" fmla="*/ 267 h 3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84"/>
                  <a:gd name="T37" fmla="*/ 0 h 344"/>
                  <a:gd name="T38" fmla="*/ 584 w 584"/>
                  <a:gd name="T39" fmla="*/ 344 h 3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84" h="344">
                    <a:moveTo>
                      <a:pt x="21" y="267"/>
                    </a:moveTo>
                    <a:cubicBezTo>
                      <a:pt x="42" y="222"/>
                      <a:pt x="93" y="86"/>
                      <a:pt x="149" y="43"/>
                    </a:cubicBezTo>
                    <a:cubicBezTo>
                      <a:pt x="205" y="0"/>
                      <a:pt x="298" y="6"/>
                      <a:pt x="357" y="11"/>
                    </a:cubicBezTo>
                    <a:cubicBezTo>
                      <a:pt x="416" y="16"/>
                      <a:pt x="464" y="27"/>
                      <a:pt x="501" y="75"/>
                    </a:cubicBezTo>
                    <a:cubicBezTo>
                      <a:pt x="538" y="123"/>
                      <a:pt x="584" y="259"/>
                      <a:pt x="581" y="299"/>
                    </a:cubicBezTo>
                    <a:cubicBezTo>
                      <a:pt x="578" y="339"/>
                      <a:pt x="509" y="344"/>
                      <a:pt x="485" y="315"/>
                    </a:cubicBezTo>
                    <a:cubicBezTo>
                      <a:pt x="461" y="286"/>
                      <a:pt x="477" y="158"/>
                      <a:pt x="437" y="123"/>
                    </a:cubicBezTo>
                    <a:cubicBezTo>
                      <a:pt x="397" y="88"/>
                      <a:pt x="288" y="104"/>
                      <a:pt x="245" y="107"/>
                    </a:cubicBezTo>
                    <a:cubicBezTo>
                      <a:pt x="202" y="110"/>
                      <a:pt x="205" y="104"/>
                      <a:pt x="181" y="139"/>
                    </a:cubicBezTo>
                    <a:cubicBezTo>
                      <a:pt x="157" y="174"/>
                      <a:pt x="128" y="286"/>
                      <a:pt x="101" y="315"/>
                    </a:cubicBezTo>
                    <a:cubicBezTo>
                      <a:pt x="74" y="344"/>
                      <a:pt x="29" y="323"/>
                      <a:pt x="21" y="315"/>
                    </a:cubicBezTo>
                    <a:cubicBezTo>
                      <a:pt x="13" y="307"/>
                      <a:pt x="0" y="312"/>
                      <a:pt x="21" y="26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B2B2B2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84" name="Freeform 118"/>
            <p:cNvSpPr>
              <a:spLocks/>
            </p:cNvSpPr>
            <p:nvPr/>
          </p:nvSpPr>
          <p:spPr bwMode="auto">
            <a:xfrm>
              <a:off x="5041" y="2942"/>
              <a:ext cx="128" cy="48"/>
            </a:xfrm>
            <a:custGeom>
              <a:avLst/>
              <a:gdLst>
                <a:gd name="T0" fmla="*/ 0 w 400"/>
                <a:gd name="T1" fmla="*/ 48 h 48"/>
                <a:gd name="T2" fmla="*/ 1 w 400"/>
                <a:gd name="T3" fmla="*/ 0 h 48"/>
                <a:gd name="T4" fmla="*/ 3 w 400"/>
                <a:gd name="T5" fmla="*/ 0 h 48"/>
                <a:gd name="T6" fmla="*/ 4 w 400"/>
                <a:gd name="T7" fmla="*/ 48 h 48"/>
                <a:gd name="T8" fmla="*/ 4 w 400"/>
                <a:gd name="T9" fmla="*/ 48 h 48"/>
                <a:gd name="T10" fmla="*/ 0 w 400"/>
                <a:gd name="T11" fmla="*/ 48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0"/>
                <a:gd name="T19" fmla="*/ 0 h 48"/>
                <a:gd name="T20" fmla="*/ 400 w 400"/>
                <a:gd name="T21" fmla="*/ 48 h 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0" h="48">
                  <a:moveTo>
                    <a:pt x="0" y="48"/>
                  </a:moveTo>
                  <a:lnTo>
                    <a:pt x="80" y="0"/>
                  </a:lnTo>
                  <a:lnTo>
                    <a:pt x="288" y="0"/>
                  </a:lnTo>
                  <a:lnTo>
                    <a:pt x="400" y="48"/>
                  </a:lnTo>
                  <a:lnTo>
                    <a:pt x="32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4D4D4D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Arial"/>
                <a:ea typeface="Calibri"/>
              </a:rPr>
              <a:t>Примеры задач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180340"/>
            <a:r>
              <a:rPr lang="ru-RU" b="1" dirty="0">
                <a:latin typeface="Arial"/>
                <a:ea typeface="Times New Roman"/>
              </a:rPr>
              <a:t>1. </a:t>
            </a:r>
            <a:r>
              <a:rPr lang="ru-RU" b="1" i="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Как, имея два ведра: емкостью 5 и 9 литров, набрать из реки ровно 3 литра воды?</a:t>
            </a:r>
            <a:endParaRPr lang="ru-RU" sz="2800" dirty="0">
              <a:latin typeface="Times New Roman"/>
              <a:ea typeface="Times New Roman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Решение: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1шаг - набираем 9л и переливаем в 5литровую, остается 4л </a:t>
            </a:r>
            <a:b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</a:br>
            <a: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2шаг - 5литровую выливаем и переливаем туда эти 4л </a:t>
            </a:r>
            <a:b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</a:br>
            <a: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3 шаг - теперь снова набираем 9л и доливаем из нее в 5литровую, тогда останется 8л </a:t>
            </a:r>
            <a:b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</a:br>
            <a: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4 шаг - 5литровую выливаем и отливаем 5л от 8л, останется 3л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Задача решена. В 9-литровом сосуде получили ровно 3л.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47957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3108" y="2357430"/>
            <a:ext cx="5000660" cy="990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</a:rPr>
              <a:t>Табличный способ</a:t>
            </a:r>
            <a:endParaRPr lang="ru-RU" sz="4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901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92500" lnSpcReduction="10000"/>
          </a:bodyPr>
          <a:lstStyle/>
          <a:p>
            <a:pPr marL="18034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2. Как с помощью 2-литровой и 5-литровой банок отмерить ровно 1 литр? 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Решение:</a:t>
            </a:r>
            <a:r>
              <a:rPr lang="ru-RU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Arial"/>
                <a:ea typeface="Calibri"/>
                <a:cs typeface="Times New Roman"/>
              </a:rPr>
              <a:t> </a:t>
            </a:r>
            <a:endParaRPr lang="ru-RU" dirty="0" smtClean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rgbClr val="333333"/>
              </a:solidFill>
              <a:latin typeface="Arial"/>
              <a:ea typeface="Calibri"/>
              <a:cs typeface="Times New Roman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Задача </a:t>
            </a:r>
            <a:r>
              <a:rPr lang="ru-RU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решена. В 5-литровом сосуде получили  ровно 1л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. Обратите внимание на оформление решения этой задачи в виде таблицы.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http://le-savchen.ucoz.ru/5klass/Zadachi/Pereliv_4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626469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15259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http://s00.yaplakal.com/pics/pics_preview/7/3/3/42623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907334">
            <a:off x="371475" y="674688"/>
            <a:ext cx="3867150" cy="336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4343400" y="609600"/>
            <a:ext cx="4572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latin typeface="Times New Roman" pitchFamily="18" charset="0"/>
              </a:rPr>
              <a:t>У </a:t>
            </a:r>
            <a:r>
              <a:rPr lang="ru-RU" sz="3200" b="1" dirty="0" err="1">
                <a:latin typeface="Times New Roman" pitchFamily="18" charset="0"/>
              </a:rPr>
              <a:t>Карлсона</a:t>
            </a:r>
            <a:r>
              <a:rPr lang="ru-RU" sz="3200" b="1" dirty="0">
                <a:latin typeface="Times New Roman" pitchFamily="18" charset="0"/>
              </a:rPr>
              <a:t> есть 7 литровое ведро варенья и два пустых ведёрка – 4л 3л. Помогите </a:t>
            </a:r>
            <a:r>
              <a:rPr lang="ru-RU" sz="3200" b="1" dirty="0" err="1">
                <a:latin typeface="Times New Roman" pitchFamily="18" charset="0"/>
              </a:rPr>
              <a:t>Карлсону</a:t>
            </a:r>
            <a:r>
              <a:rPr lang="ru-RU" sz="3200" b="1" dirty="0">
                <a:latin typeface="Times New Roman" pitchFamily="18" charset="0"/>
              </a:rPr>
              <a:t> отлить 1 литр варенья в меньшее ведёрко, оставив в большом ведре 6 литров.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7" name="Group 113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4465320"/>
        </p:xfrm>
        <a:graphic>
          <a:graphicData uri="http://schemas.openxmlformats.org/drawingml/2006/table">
            <a:tbl>
              <a:tblPr/>
              <a:tblGrid>
                <a:gridCol w="1270044"/>
                <a:gridCol w="1293857"/>
                <a:gridCol w="1283273"/>
                <a:gridCol w="1281951"/>
                <a:gridCol w="1281950"/>
                <a:gridCol w="128195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Шаги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объём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6" name="WordArt 100"/>
          <p:cNvSpPr>
            <a:spLocks noChangeArrowheads="1" noChangeShapeType="1" noTextEdit="1"/>
          </p:cNvSpPr>
          <p:nvPr/>
        </p:nvSpPr>
        <p:spPr bwMode="auto">
          <a:xfrm>
            <a:off x="2514600" y="762000"/>
            <a:ext cx="4572000" cy="1143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643050"/>
            <a:ext cx="7408333" cy="164307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3.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Имеются два сосуда. Ёмкость одного из них 9 л, а другого 4 л. Как с помощью этих сосудов набрать из бака 6 л некоторой жидкости? (Жидкость можно сливать обратно в бак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285852" y="3357562"/>
            <a:ext cx="707236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79"/>
          <p:cNvSpPr>
            <a:spLocks noChangeArrowheads="1"/>
          </p:cNvSpPr>
          <p:nvPr/>
        </p:nvSpPr>
        <p:spPr bwMode="auto">
          <a:xfrm>
            <a:off x="1231900" y="5792788"/>
            <a:ext cx="1638300" cy="319087"/>
          </a:xfrm>
          <a:prstGeom prst="ellipse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rgbClr val="AFAFFF">
                  <a:alpha val="67998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147" name="Oval 5"/>
          <p:cNvSpPr>
            <a:spLocks noChangeArrowheads="1"/>
          </p:cNvSpPr>
          <p:nvPr/>
        </p:nvSpPr>
        <p:spPr bwMode="auto">
          <a:xfrm>
            <a:off x="3689350" y="5757863"/>
            <a:ext cx="1130300" cy="2778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FAFFF">
                  <a:alpha val="53998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1444" name="Oval 180"/>
          <p:cNvSpPr>
            <a:spLocks noChangeArrowheads="1"/>
          </p:cNvSpPr>
          <p:nvPr/>
        </p:nvSpPr>
        <p:spPr bwMode="auto">
          <a:xfrm>
            <a:off x="3633788" y="5373688"/>
            <a:ext cx="1223962" cy="1905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9C9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1443" name="Oval 179"/>
          <p:cNvSpPr>
            <a:spLocks noChangeArrowheads="1"/>
          </p:cNvSpPr>
          <p:nvPr/>
        </p:nvSpPr>
        <p:spPr bwMode="auto">
          <a:xfrm>
            <a:off x="1198563" y="5589588"/>
            <a:ext cx="1709737" cy="203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9C9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150" name="Arc 78"/>
          <p:cNvSpPr>
            <a:spLocks/>
          </p:cNvSpPr>
          <p:nvPr/>
        </p:nvSpPr>
        <p:spPr bwMode="auto">
          <a:xfrm>
            <a:off x="820738" y="2836863"/>
            <a:ext cx="2339975" cy="325437"/>
          </a:xfrm>
          <a:custGeom>
            <a:avLst/>
            <a:gdLst>
              <a:gd name="T0" fmla="*/ 0 w 43180"/>
              <a:gd name="T1" fmla="*/ 1064589861 h 21600"/>
              <a:gd name="T2" fmla="*/ 2147483647 w 43180"/>
              <a:gd name="T3" fmla="*/ 1113028369 h 21600"/>
              <a:gd name="T4" fmla="*/ 2147483647 w 43180"/>
              <a:gd name="T5" fmla="*/ 1113028369 h 21600"/>
              <a:gd name="T6" fmla="*/ 0 60000 65536"/>
              <a:gd name="T7" fmla="*/ 0 60000 65536"/>
              <a:gd name="T8" fmla="*/ 0 60000 65536"/>
              <a:gd name="T9" fmla="*/ 0 w 43180"/>
              <a:gd name="T10" fmla="*/ 0 h 21600"/>
              <a:gd name="T11" fmla="*/ 43180 w 431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0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0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lnTo>
                  <a:pt x="0" y="2066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22338" y="2405063"/>
            <a:ext cx="903287" cy="654050"/>
            <a:chOff x="1882" y="1480"/>
            <a:chExt cx="569" cy="412"/>
          </a:xfrm>
        </p:grpSpPr>
        <p:sp>
          <p:nvSpPr>
            <p:cNvPr id="6307" name="Freeform 43" descr="Гранит"/>
            <p:cNvSpPr>
              <a:spLocks/>
            </p:cNvSpPr>
            <p:nvPr/>
          </p:nvSpPr>
          <p:spPr bwMode="auto">
            <a:xfrm>
              <a:off x="1882" y="1676"/>
              <a:ext cx="513" cy="192"/>
            </a:xfrm>
            <a:custGeom>
              <a:avLst/>
              <a:gdLst>
                <a:gd name="T0" fmla="*/ 0 w 513"/>
                <a:gd name="T1" fmla="*/ 0 h 192"/>
                <a:gd name="T2" fmla="*/ 391 w 513"/>
                <a:gd name="T3" fmla="*/ 6 h 192"/>
                <a:gd name="T4" fmla="*/ 416 w 513"/>
                <a:gd name="T5" fmla="*/ 19 h 192"/>
                <a:gd name="T6" fmla="*/ 513 w 513"/>
                <a:gd name="T7" fmla="*/ 140 h 192"/>
                <a:gd name="T8" fmla="*/ 507 w 513"/>
                <a:gd name="T9" fmla="*/ 162 h 192"/>
                <a:gd name="T10" fmla="*/ 483 w 513"/>
                <a:gd name="T11" fmla="*/ 182 h 192"/>
                <a:gd name="T12" fmla="*/ 441 w 513"/>
                <a:gd name="T13" fmla="*/ 192 h 192"/>
                <a:gd name="T14" fmla="*/ 413 w 513"/>
                <a:gd name="T15" fmla="*/ 190 h 192"/>
                <a:gd name="T16" fmla="*/ 342 w 513"/>
                <a:gd name="T17" fmla="*/ 106 h 192"/>
                <a:gd name="T18" fmla="*/ 0 w 513"/>
                <a:gd name="T19" fmla="*/ 113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13"/>
                <a:gd name="T31" fmla="*/ 0 h 192"/>
                <a:gd name="T32" fmla="*/ 513 w 513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13" h="192">
                  <a:moveTo>
                    <a:pt x="0" y="0"/>
                  </a:moveTo>
                  <a:lnTo>
                    <a:pt x="391" y="6"/>
                  </a:lnTo>
                  <a:lnTo>
                    <a:pt x="416" y="19"/>
                  </a:lnTo>
                  <a:lnTo>
                    <a:pt x="513" y="140"/>
                  </a:lnTo>
                  <a:lnTo>
                    <a:pt x="507" y="162"/>
                  </a:lnTo>
                  <a:lnTo>
                    <a:pt x="483" y="182"/>
                  </a:lnTo>
                  <a:lnTo>
                    <a:pt x="441" y="192"/>
                  </a:lnTo>
                  <a:lnTo>
                    <a:pt x="413" y="190"/>
                  </a:lnTo>
                  <a:lnTo>
                    <a:pt x="342" y="106"/>
                  </a:lnTo>
                  <a:lnTo>
                    <a:pt x="0" y="113"/>
                  </a:lnTo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1942" y="1480"/>
              <a:ext cx="288" cy="240"/>
              <a:chOff x="576" y="3840"/>
              <a:chExt cx="288" cy="240"/>
            </a:xfrm>
          </p:grpSpPr>
          <p:sp>
            <p:nvSpPr>
              <p:cNvPr id="6310" name="Oval 45"/>
              <p:cNvSpPr>
                <a:spLocks noChangeArrowheads="1"/>
              </p:cNvSpPr>
              <p:nvPr/>
            </p:nvSpPr>
            <p:spPr bwMode="auto">
              <a:xfrm>
                <a:off x="576" y="3840"/>
                <a:ext cx="288" cy="144"/>
              </a:xfrm>
              <a:prstGeom prst="ellips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6311" name="AutoShape 46"/>
              <p:cNvSpPr>
                <a:spLocks noChangeArrowheads="1"/>
              </p:cNvSpPr>
              <p:nvPr/>
            </p:nvSpPr>
            <p:spPr bwMode="auto">
              <a:xfrm>
                <a:off x="576" y="3840"/>
                <a:ext cx="288" cy="144"/>
              </a:xfrm>
              <a:prstGeom prst="star8">
                <a:avLst>
                  <a:gd name="adj" fmla="val 0"/>
                </a:avLst>
              </a:prstGeom>
              <a:noFill/>
              <a:ln w="28575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6312" name="Line 47"/>
              <p:cNvSpPr>
                <a:spLocks noChangeShapeType="1"/>
              </p:cNvSpPr>
              <p:nvPr/>
            </p:nvSpPr>
            <p:spPr bwMode="auto">
              <a:xfrm>
                <a:off x="720" y="3936"/>
                <a:ext cx="0" cy="144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309" name="Oval 48"/>
            <p:cNvSpPr>
              <a:spLocks noChangeArrowheads="1"/>
            </p:cNvSpPr>
            <p:nvPr/>
          </p:nvSpPr>
          <p:spPr bwMode="auto">
            <a:xfrm rot="-1783104">
              <a:off x="2270" y="1835"/>
              <a:ext cx="181" cy="57"/>
            </a:xfrm>
            <a:prstGeom prst="ellipse">
              <a:avLst/>
            </a:prstGeom>
            <a:solidFill>
              <a:srgbClr val="E1FF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sp>
        <p:nvSpPr>
          <p:cNvPr id="11313" name="Freeform 49"/>
          <p:cNvSpPr>
            <a:spLocks/>
          </p:cNvSpPr>
          <p:nvPr/>
        </p:nvSpPr>
        <p:spPr bwMode="auto">
          <a:xfrm>
            <a:off x="1603375" y="2971800"/>
            <a:ext cx="668338" cy="2901950"/>
          </a:xfrm>
          <a:custGeom>
            <a:avLst/>
            <a:gdLst>
              <a:gd name="T0" fmla="*/ 2147483647 w 421"/>
              <a:gd name="T1" fmla="*/ 2147483647 h 1828"/>
              <a:gd name="T2" fmla="*/ 2147483647 w 421"/>
              <a:gd name="T3" fmla="*/ 2147483647 h 1828"/>
              <a:gd name="T4" fmla="*/ 2147483647 w 421"/>
              <a:gd name="T5" fmla="*/ 2147483647 h 1828"/>
              <a:gd name="T6" fmla="*/ 2147483647 w 421"/>
              <a:gd name="T7" fmla="*/ 2147483647 h 1828"/>
              <a:gd name="T8" fmla="*/ 2147483647 w 421"/>
              <a:gd name="T9" fmla="*/ 2147483647 h 1828"/>
              <a:gd name="T10" fmla="*/ 2147483647 w 421"/>
              <a:gd name="T11" fmla="*/ 2147483647 h 1828"/>
              <a:gd name="T12" fmla="*/ 2147483647 w 421"/>
              <a:gd name="T13" fmla="*/ 2147483647 h 1828"/>
              <a:gd name="T14" fmla="*/ 2147483647 w 421"/>
              <a:gd name="T15" fmla="*/ 2147483647 h 1828"/>
              <a:gd name="T16" fmla="*/ 2147483647 w 421"/>
              <a:gd name="T17" fmla="*/ 2147483647 h 1828"/>
              <a:gd name="T18" fmla="*/ 2147483647 w 421"/>
              <a:gd name="T19" fmla="*/ 2147483647 h 1828"/>
              <a:gd name="T20" fmla="*/ 2147483647 w 421"/>
              <a:gd name="T21" fmla="*/ 2147483647 h 1828"/>
              <a:gd name="T22" fmla="*/ 2147483647 w 421"/>
              <a:gd name="T23" fmla="*/ 2147483647 h 1828"/>
              <a:gd name="T24" fmla="*/ 2147483647 w 421"/>
              <a:gd name="T25" fmla="*/ 2147483647 h 1828"/>
              <a:gd name="T26" fmla="*/ 2147483647 w 421"/>
              <a:gd name="T27" fmla="*/ 2147483647 h 1828"/>
              <a:gd name="T28" fmla="*/ 2147483647 w 421"/>
              <a:gd name="T29" fmla="*/ 2147483647 h 1828"/>
              <a:gd name="T30" fmla="*/ 2147483647 w 421"/>
              <a:gd name="T31" fmla="*/ 2147483647 h 1828"/>
              <a:gd name="T32" fmla="*/ 2147483647 w 421"/>
              <a:gd name="T33" fmla="*/ 2147483647 h 1828"/>
              <a:gd name="T34" fmla="*/ 2147483647 w 421"/>
              <a:gd name="T35" fmla="*/ 2147483647 h 1828"/>
              <a:gd name="T36" fmla="*/ 2147483647 w 421"/>
              <a:gd name="T37" fmla="*/ 2147483647 h 1828"/>
              <a:gd name="T38" fmla="*/ 2147483647 w 421"/>
              <a:gd name="T39" fmla="*/ 2147483647 h 182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21"/>
              <a:gd name="T61" fmla="*/ 0 h 1828"/>
              <a:gd name="T62" fmla="*/ 421 w 421"/>
              <a:gd name="T63" fmla="*/ 1828 h 182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21" h="1828">
                <a:moveTo>
                  <a:pt x="93" y="2"/>
                </a:moveTo>
                <a:cubicBezTo>
                  <a:pt x="101" y="0"/>
                  <a:pt x="79" y="10"/>
                  <a:pt x="85" y="22"/>
                </a:cubicBezTo>
                <a:cubicBezTo>
                  <a:pt x="91" y="34"/>
                  <a:pt x="114" y="34"/>
                  <a:pt x="132" y="77"/>
                </a:cubicBezTo>
                <a:cubicBezTo>
                  <a:pt x="150" y="120"/>
                  <a:pt x="183" y="217"/>
                  <a:pt x="194" y="280"/>
                </a:cubicBezTo>
                <a:cubicBezTo>
                  <a:pt x="205" y="343"/>
                  <a:pt x="174" y="257"/>
                  <a:pt x="200" y="454"/>
                </a:cubicBezTo>
                <a:cubicBezTo>
                  <a:pt x="226" y="651"/>
                  <a:pt x="314" y="1250"/>
                  <a:pt x="350" y="1464"/>
                </a:cubicBezTo>
                <a:cubicBezTo>
                  <a:pt x="386" y="1678"/>
                  <a:pt x="421" y="1716"/>
                  <a:pt x="416" y="1740"/>
                </a:cubicBezTo>
                <a:cubicBezTo>
                  <a:pt x="411" y="1764"/>
                  <a:pt x="341" y="1660"/>
                  <a:pt x="320" y="1609"/>
                </a:cubicBezTo>
                <a:cubicBezTo>
                  <a:pt x="299" y="1558"/>
                  <a:pt x="294" y="1422"/>
                  <a:pt x="290" y="1436"/>
                </a:cubicBezTo>
                <a:cubicBezTo>
                  <a:pt x="286" y="1450"/>
                  <a:pt x="299" y="1638"/>
                  <a:pt x="296" y="1692"/>
                </a:cubicBezTo>
                <a:cubicBezTo>
                  <a:pt x="293" y="1746"/>
                  <a:pt x="280" y="1828"/>
                  <a:pt x="272" y="1761"/>
                </a:cubicBezTo>
                <a:cubicBezTo>
                  <a:pt x="264" y="1694"/>
                  <a:pt x="255" y="1393"/>
                  <a:pt x="248" y="1289"/>
                </a:cubicBezTo>
                <a:cubicBezTo>
                  <a:pt x="241" y="1185"/>
                  <a:pt x="249" y="1293"/>
                  <a:pt x="232" y="1137"/>
                </a:cubicBezTo>
                <a:cubicBezTo>
                  <a:pt x="215" y="981"/>
                  <a:pt x="170" y="518"/>
                  <a:pt x="144" y="355"/>
                </a:cubicBezTo>
                <a:cubicBezTo>
                  <a:pt x="118" y="192"/>
                  <a:pt x="95" y="207"/>
                  <a:pt x="77" y="158"/>
                </a:cubicBezTo>
                <a:cubicBezTo>
                  <a:pt x="59" y="109"/>
                  <a:pt x="47" y="74"/>
                  <a:pt x="37" y="58"/>
                </a:cubicBezTo>
                <a:cubicBezTo>
                  <a:pt x="27" y="42"/>
                  <a:pt x="21" y="61"/>
                  <a:pt x="15" y="61"/>
                </a:cubicBezTo>
                <a:cubicBezTo>
                  <a:pt x="9" y="61"/>
                  <a:pt x="0" y="63"/>
                  <a:pt x="3" y="59"/>
                </a:cubicBezTo>
                <a:cubicBezTo>
                  <a:pt x="6" y="55"/>
                  <a:pt x="21" y="43"/>
                  <a:pt x="36" y="34"/>
                </a:cubicBezTo>
                <a:cubicBezTo>
                  <a:pt x="51" y="25"/>
                  <a:pt x="85" y="4"/>
                  <a:pt x="93" y="2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rgbClr val="79C9FF"/>
              </a:gs>
            </a:gsLst>
            <a:lin ang="18900000" scaled="1"/>
          </a:gradFill>
          <a:ln w="3175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1219200" y="5721350"/>
            <a:ext cx="1698625" cy="396875"/>
            <a:chOff x="1933" y="3614"/>
            <a:chExt cx="1070" cy="250"/>
          </a:xfrm>
        </p:grpSpPr>
        <p:sp>
          <p:nvSpPr>
            <p:cNvPr id="11345" name="Freeform 81"/>
            <p:cNvSpPr>
              <a:spLocks/>
            </p:cNvSpPr>
            <p:nvPr/>
          </p:nvSpPr>
          <p:spPr bwMode="auto">
            <a:xfrm>
              <a:off x="1933" y="3614"/>
              <a:ext cx="1070" cy="250"/>
            </a:xfrm>
            <a:custGeom>
              <a:avLst/>
              <a:gdLst>
                <a:gd name="T0" fmla="*/ 91 w 1070"/>
                <a:gd name="T1" fmla="*/ 192 h 250"/>
                <a:gd name="T2" fmla="*/ 145 w 1070"/>
                <a:gd name="T3" fmla="*/ 208 h 250"/>
                <a:gd name="T4" fmla="*/ 249 w 1070"/>
                <a:gd name="T5" fmla="*/ 228 h 250"/>
                <a:gd name="T6" fmla="*/ 487 w 1070"/>
                <a:gd name="T7" fmla="*/ 248 h 250"/>
                <a:gd name="T8" fmla="*/ 710 w 1070"/>
                <a:gd name="T9" fmla="*/ 243 h 250"/>
                <a:gd name="T10" fmla="*/ 895 w 1070"/>
                <a:gd name="T11" fmla="*/ 208 h 250"/>
                <a:gd name="T12" fmla="*/ 1023 w 1070"/>
                <a:gd name="T13" fmla="*/ 148 h 250"/>
                <a:gd name="T14" fmla="*/ 1045 w 1070"/>
                <a:gd name="T15" fmla="*/ 120 h 250"/>
                <a:gd name="T16" fmla="*/ 1047 w 1070"/>
                <a:gd name="T17" fmla="*/ 56 h 250"/>
                <a:gd name="T18" fmla="*/ 1053 w 1070"/>
                <a:gd name="T19" fmla="*/ 8 h 250"/>
                <a:gd name="T20" fmla="*/ 1053 w 1070"/>
                <a:gd name="T21" fmla="*/ 8 h 250"/>
                <a:gd name="T22" fmla="*/ 953 w 1070"/>
                <a:gd name="T23" fmla="*/ 17 h 250"/>
                <a:gd name="T24" fmla="*/ 749 w 1070"/>
                <a:gd name="T25" fmla="*/ 39 h 250"/>
                <a:gd name="T26" fmla="*/ 499 w 1070"/>
                <a:gd name="T27" fmla="*/ 48 h 250"/>
                <a:gd name="T28" fmla="*/ 199 w 1070"/>
                <a:gd name="T29" fmla="*/ 30 h 250"/>
                <a:gd name="T30" fmla="*/ 41 w 1070"/>
                <a:gd name="T31" fmla="*/ 14 h 250"/>
                <a:gd name="T32" fmla="*/ 5 w 1070"/>
                <a:gd name="T33" fmla="*/ 14 h 250"/>
                <a:gd name="T34" fmla="*/ 9 w 1070"/>
                <a:gd name="T35" fmla="*/ 82 h 250"/>
                <a:gd name="T36" fmla="*/ 15 w 1070"/>
                <a:gd name="T37" fmla="*/ 110 h 250"/>
                <a:gd name="T38" fmla="*/ 31 w 1070"/>
                <a:gd name="T39" fmla="*/ 142 h 250"/>
                <a:gd name="T40" fmla="*/ 63 w 1070"/>
                <a:gd name="T41" fmla="*/ 166 h 250"/>
                <a:gd name="T42" fmla="*/ 91 w 1070"/>
                <a:gd name="T43" fmla="*/ 19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70" h="250">
                  <a:moveTo>
                    <a:pt x="91" y="192"/>
                  </a:moveTo>
                  <a:cubicBezTo>
                    <a:pt x="109" y="194"/>
                    <a:pt x="119" y="202"/>
                    <a:pt x="145" y="208"/>
                  </a:cubicBezTo>
                  <a:cubicBezTo>
                    <a:pt x="171" y="214"/>
                    <a:pt x="192" y="221"/>
                    <a:pt x="249" y="228"/>
                  </a:cubicBezTo>
                  <a:cubicBezTo>
                    <a:pt x="306" y="235"/>
                    <a:pt x="410" y="246"/>
                    <a:pt x="487" y="248"/>
                  </a:cubicBezTo>
                  <a:cubicBezTo>
                    <a:pt x="564" y="250"/>
                    <a:pt x="642" y="250"/>
                    <a:pt x="710" y="243"/>
                  </a:cubicBezTo>
                  <a:cubicBezTo>
                    <a:pt x="778" y="236"/>
                    <a:pt x="843" y="224"/>
                    <a:pt x="895" y="208"/>
                  </a:cubicBezTo>
                  <a:cubicBezTo>
                    <a:pt x="947" y="192"/>
                    <a:pt x="998" y="163"/>
                    <a:pt x="1023" y="148"/>
                  </a:cubicBezTo>
                  <a:cubicBezTo>
                    <a:pt x="1048" y="133"/>
                    <a:pt x="1041" y="135"/>
                    <a:pt x="1045" y="120"/>
                  </a:cubicBezTo>
                  <a:cubicBezTo>
                    <a:pt x="1049" y="105"/>
                    <a:pt x="1046" y="75"/>
                    <a:pt x="1047" y="56"/>
                  </a:cubicBezTo>
                  <a:cubicBezTo>
                    <a:pt x="1048" y="37"/>
                    <a:pt x="1052" y="16"/>
                    <a:pt x="1053" y="8"/>
                  </a:cubicBezTo>
                  <a:cubicBezTo>
                    <a:pt x="1054" y="0"/>
                    <a:pt x="1070" y="6"/>
                    <a:pt x="1053" y="8"/>
                  </a:cubicBezTo>
                  <a:cubicBezTo>
                    <a:pt x="1036" y="10"/>
                    <a:pt x="1004" y="12"/>
                    <a:pt x="953" y="17"/>
                  </a:cubicBezTo>
                  <a:cubicBezTo>
                    <a:pt x="902" y="22"/>
                    <a:pt x="825" y="34"/>
                    <a:pt x="749" y="39"/>
                  </a:cubicBezTo>
                  <a:cubicBezTo>
                    <a:pt x="673" y="44"/>
                    <a:pt x="591" y="50"/>
                    <a:pt x="499" y="48"/>
                  </a:cubicBezTo>
                  <a:cubicBezTo>
                    <a:pt x="407" y="46"/>
                    <a:pt x="275" y="36"/>
                    <a:pt x="199" y="30"/>
                  </a:cubicBezTo>
                  <a:cubicBezTo>
                    <a:pt x="123" y="24"/>
                    <a:pt x="73" y="17"/>
                    <a:pt x="41" y="14"/>
                  </a:cubicBezTo>
                  <a:cubicBezTo>
                    <a:pt x="9" y="11"/>
                    <a:pt x="10" y="3"/>
                    <a:pt x="5" y="14"/>
                  </a:cubicBezTo>
                  <a:cubicBezTo>
                    <a:pt x="0" y="25"/>
                    <a:pt x="7" y="66"/>
                    <a:pt x="9" y="82"/>
                  </a:cubicBezTo>
                  <a:cubicBezTo>
                    <a:pt x="11" y="98"/>
                    <a:pt x="11" y="100"/>
                    <a:pt x="15" y="110"/>
                  </a:cubicBezTo>
                  <a:cubicBezTo>
                    <a:pt x="19" y="120"/>
                    <a:pt x="23" y="133"/>
                    <a:pt x="31" y="142"/>
                  </a:cubicBezTo>
                  <a:cubicBezTo>
                    <a:pt x="39" y="151"/>
                    <a:pt x="53" y="158"/>
                    <a:pt x="63" y="166"/>
                  </a:cubicBezTo>
                  <a:cubicBezTo>
                    <a:pt x="73" y="174"/>
                    <a:pt x="85" y="187"/>
                    <a:pt x="91" y="19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306" name="Freeform 82"/>
            <p:cNvSpPr>
              <a:spLocks/>
            </p:cNvSpPr>
            <p:nvPr/>
          </p:nvSpPr>
          <p:spPr bwMode="auto">
            <a:xfrm>
              <a:off x="1936" y="3616"/>
              <a:ext cx="1052" cy="51"/>
            </a:xfrm>
            <a:custGeom>
              <a:avLst/>
              <a:gdLst>
                <a:gd name="T0" fmla="*/ 0 w 1052"/>
                <a:gd name="T1" fmla="*/ 0 h 51"/>
                <a:gd name="T2" fmla="*/ 276 w 1052"/>
                <a:gd name="T3" fmla="*/ 36 h 51"/>
                <a:gd name="T4" fmla="*/ 690 w 1052"/>
                <a:gd name="T5" fmla="*/ 46 h 51"/>
                <a:gd name="T6" fmla="*/ 1052 w 1052"/>
                <a:gd name="T7" fmla="*/ 4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2"/>
                <a:gd name="T13" fmla="*/ 0 h 51"/>
                <a:gd name="T14" fmla="*/ 1052 w 1052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2" h="51">
                  <a:moveTo>
                    <a:pt x="0" y="0"/>
                  </a:moveTo>
                  <a:cubicBezTo>
                    <a:pt x="46" y="6"/>
                    <a:pt x="161" y="28"/>
                    <a:pt x="276" y="36"/>
                  </a:cubicBezTo>
                  <a:cubicBezTo>
                    <a:pt x="391" y="44"/>
                    <a:pt x="561" y="51"/>
                    <a:pt x="690" y="46"/>
                  </a:cubicBezTo>
                  <a:cubicBezTo>
                    <a:pt x="819" y="41"/>
                    <a:pt x="977" y="13"/>
                    <a:pt x="1052" y="4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1171575" y="5451475"/>
            <a:ext cx="1778000" cy="341313"/>
            <a:chOff x="1903" y="3444"/>
            <a:chExt cx="1120" cy="215"/>
          </a:xfrm>
        </p:grpSpPr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1903" y="3444"/>
              <a:ext cx="1120" cy="215"/>
            </a:xfrm>
            <a:custGeom>
              <a:avLst/>
              <a:gdLst>
                <a:gd name="T0" fmla="*/ 90 w 1120"/>
                <a:gd name="T1" fmla="*/ 187 h 215"/>
                <a:gd name="T2" fmla="*/ 143 w 1120"/>
                <a:gd name="T3" fmla="*/ 190 h 215"/>
                <a:gd name="T4" fmla="*/ 253 w 1120"/>
                <a:gd name="T5" fmla="*/ 198 h 215"/>
                <a:gd name="T6" fmla="*/ 539 w 1120"/>
                <a:gd name="T7" fmla="*/ 214 h 215"/>
                <a:gd name="T8" fmla="*/ 771 w 1120"/>
                <a:gd name="T9" fmla="*/ 202 h 215"/>
                <a:gd name="T10" fmla="*/ 1027 w 1120"/>
                <a:gd name="T11" fmla="*/ 184 h 215"/>
                <a:gd name="T12" fmla="*/ 1081 w 1120"/>
                <a:gd name="T13" fmla="*/ 180 h 215"/>
                <a:gd name="T14" fmla="*/ 1083 w 1120"/>
                <a:gd name="T15" fmla="*/ 150 h 215"/>
                <a:gd name="T16" fmla="*/ 1099 w 1120"/>
                <a:gd name="T17" fmla="*/ 30 h 215"/>
                <a:gd name="T18" fmla="*/ 1099 w 1120"/>
                <a:gd name="T19" fmla="*/ 8 h 215"/>
                <a:gd name="T20" fmla="*/ 1109 w 1120"/>
                <a:gd name="T21" fmla="*/ 0 h 215"/>
                <a:gd name="T22" fmla="*/ 1033 w 1120"/>
                <a:gd name="T23" fmla="*/ 7 h 215"/>
                <a:gd name="T24" fmla="*/ 788 w 1120"/>
                <a:gd name="T25" fmla="*/ 26 h 215"/>
                <a:gd name="T26" fmla="*/ 492 w 1120"/>
                <a:gd name="T27" fmla="*/ 29 h 215"/>
                <a:gd name="T28" fmla="*/ 214 w 1120"/>
                <a:gd name="T29" fmla="*/ 20 h 215"/>
                <a:gd name="T30" fmla="*/ 34 w 1120"/>
                <a:gd name="T31" fmla="*/ 4 h 215"/>
                <a:gd name="T32" fmla="*/ 11 w 1120"/>
                <a:gd name="T33" fmla="*/ 6 h 215"/>
                <a:gd name="T34" fmla="*/ 19 w 1120"/>
                <a:gd name="T35" fmla="*/ 40 h 215"/>
                <a:gd name="T36" fmla="*/ 23 w 1120"/>
                <a:gd name="T37" fmla="*/ 90 h 215"/>
                <a:gd name="T38" fmla="*/ 33 w 1120"/>
                <a:gd name="T39" fmla="*/ 132 h 215"/>
                <a:gd name="T40" fmla="*/ 37 w 1120"/>
                <a:gd name="T41" fmla="*/ 158 h 215"/>
                <a:gd name="T42" fmla="*/ 39 w 1120"/>
                <a:gd name="T43" fmla="*/ 178 h 215"/>
                <a:gd name="T44" fmla="*/ 90 w 1120"/>
                <a:gd name="T45" fmla="*/ 18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0" h="215">
                  <a:moveTo>
                    <a:pt x="90" y="187"/>
                  </a:moveTo>
                  <a:cubicBezTo>
                    <a:pt x="111" y="190"/>
                    <a:pt x="117" y="189"/>
                    <a:pt x="143" y="190"/>
                  </a:cubicBezTo>
                  <a:cubicBezTo>
                    <a:pt x="170" y="192"/>
                    <a:pt x="187" y="194"/>
                    <a:pt x="253" y="198"/>
                  </a:cubicBezTo>
                  <a:cubicBezTo>
                    <a:pt x="319" y="202"/>
                    <a:pt x="453" y="213"/>
                    <a:pt x="539" y="214"/>
                  </a:cubicBezTo>
                  <a:cubicBezTo>
                    <a:pt x="625" y="215"/>
                    <a:pt x="690" y="207"/>
                    <a:pt x="771" y="202"/>
                  </a:cubicBezTo>
                  <a:cubicBezTo>
                    <a:pt x="852" y="197"/>
                    <a:pt x="975" y="188"/>
                    <a:pt x="1027" y="184"/>
                  </a:cubicBezTo>
                  <a:cubicBezTo>
                    <a:pt x="1079" y="180"/>
                    <a:pt x="1072" y="186"/>
                    <a:pt x="1081" y="180"/>
                  </a:cubicBezTo>
                  <a:cubicBezTo>
                    <a:pt x="1090" y="174"/>
                    <a:pt x="1080" y="175"/>
                    <a:pt x="1083" y="150"/>
                  </a:cubicBezTo>
                  <a:cubicBezTo>
                    <a:pt x="1086" y="125"/>
                    <a:pt x="1096" y="54"/>
                    <a:pt x="1099" y="30"/>
                  </a:cubicBezTo>
                  <a:cubicBezTo>
                    <a:pt x="1102" y="6"/>
                    <a:pt x="1097" y="13"/>
                    <a:pt x="1099" y="8"/>
                  </a:cubicBezTo>
                  <a:cubicBezTo>
                    <a:pt x="1101" y="3"/>
                    <a:pt x="1120" y="0"/>
                    <a:pt x="1109" y="0"/>
                  </a:cubicBezTo>
                  <a:cubicBezTo>
                    <a:pt x="1098" y="0"/>
                    <a:pt x="1086" y="3"/>
                    <a:pt x="1033" y="7"/>
                  </a:cubicBezTo>
                  <a:cubicBezTo>
                    <a:pt x="980" y="11"/>
                    <a:pt x="878" y="22"/>
                    <a:pt x="788" y="26"/>
                  </a:cubicBezTo>
                  <a:cubicBezTo>
                    <a:pt x="698" y="30"/>
                    <a:pt x="588" y="30"/>
                    <a:pt x="492" y="29"/>
                  </a:cubicBezTo>
                  <a:cubicBezTo>
                    <a:pt x="396" y="28"/>
                    <a:pt x="291" y="25"/>
                    <a:pt x="214" y="20"/>
                  </a:cubicBezTo>
                  <a:cubicBezTo>
                    <a:pt x="138" y="16"/>
                    <a:pt x="68" y="6"/>
                    <a:pt x="34" y="4"/>
                  </a:cubicBezTo>
                  <a:cubicBezTo>
                    <a:pt x="0" y="2"/>
                    <a:pt x="13" y="0"/>
                    <a:pt x="11" y="6"/>
                  </a:cubicBezTo>
                  <a:cubicBezTo>
                    <a:pt x="9" y="12"/>
                    <a:pt x="17" y="26"/>
                    <a:pt x="19" y="40"/>
                  </a:cubicBezTo>
                  <a:cubicBezTo>
                    <a:pt x="21" y="54"/>
                    <a:pt x="21" y="75"/>
                    <a:pt x="23" y="90"/>
                  </a:cubicBezTo>
                  <a:cubicBezTo>
                    <a:pt x="25" y="105"/>
                    <a:pt x="31" y="121"/>
                    <a:pt x="33" y="132"/>
                  </a:cubicBezTo>
                  <a:cubicBezTo>
                    <a:pt x="35" y="143"/>
                    <a:pt x="36" y="150"/>
                    <a:pt x="37" y="158"/>
                  </a:cubicBezTo>
                  <a:cubicBezTo>
                    <a:pt x="38" y="166"/>
                    <a:pt x="30" y="173"/>
                    <a:pt x="39" y="178"/>
                  </a:cubicBezTo>
                  <a:cubicBezTo>
                    <a:pt x="48" y="183"/>
                    <a:pt x="80" y="185"/>
                    <a:pt x="90" y="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302" name="Freeform 85"/>
            <p:cNvSpPr>
              <a:spLocks/>
            </p:cNvSpPr>
            <p:nvPr/>
          </p:nvSpPr>
          <p:spPr bwMode="auto">
            <a:xfrm>
              <a:off x="1918" y="3444"/>
              <a:ext cx="1086" cy="40"/>
            </a:xfrm>
            <a:custGeom>
              <a:avLst/>
              <a:gdLst>
                <a:gd name="T0" fmla="*/ 0 w 1086"/>
                <a:gd name="T1" fmla="*/ 2 h 40"/>
                <a:gd name="T2" fmla="*/ 300 w 1086"/>
                <a:gd name="T3" fmla="*/ 34 h 40"/>
                <a:gd name="T4" fmla="*/ 772 w 1086"/>
                <a:gd name="T5" fmla="*/ 34 h 40"/>
                <a:gd name="T6" fmla="*/ 1086 w 1086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6"/>
                <a:gd name="T13" fmla="*/ 0 h 40"/>
                <a:gd name="T14" fmla="*/ 1086 w 1086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>
            <a:off x="919163" y="3690938"/>
            <a:ext cx="2171700" cy="317500"/>
            <a:chOff x="1744" y="2335"/>
            <a:chExt cx="1368" cy="200"/>
          </a:xfrm>
        </p:grpSpPr>
        <p:sp>
          <p:nvSpPr>
            <p:cNvPr id="11351" name="Freeform 87"/>
            <p:cNvSpPr>
              <a:spLocks/>
            </p:cNvSpPr>
            <p:nvPr/>
          </p:nvSpPr>
          <p:spPr bwMode="auto">
            <a:xfrm>
              <a:off x="1744" y="2335"/>
              <a:ext cx="1368" cy="200"/>
            </a:xfrm>
            <a:custGeom>
              <a:avLst/>
              <a:gdLst>
                <a:gd name="T0" fmla="*/ 30 w 1368"/>
                <a:gd name="T1" fmla="*/ 165 h 200"/>
                <a:gd name="T2" fmla="*/ 184 w 1368"/>
                <a:gd name="T3" fmla="*/ 183 h 200"/>
                <a:gd name="T4" fmla="*/ 468 w 1368"/>
                <a:gd name="T5" fmla="*/ 195 h 200"/>
                <a:gd name="T6" fmla="*/ 788 w 1368"/>
                <a:gd name="T7" fmla="*/ 199 h 200"/>
                <a:gd name="T8" fmla="*/ 1052 w 1368"/>
                <a:gd name="T9" fmla="*/ 187 h 200"/>
                <a:gd name="T10" fmla="*/ 1192 w 1368"/>
                <a:gd name="T11" fmla="*/ 171 h 200"/>
                <a:gd name="T12" fmla="*/ 1290 w 1368"/>
                <a:gd name="T13" fmla="*/ 161 h 200"/>
                <a:gd name="T14" fmla="*/ 1348 w 1368"/>
                <a:gd name="T15" fmla="*/ 153 h 200"/>
                <a:gd name="T16" fmla="*/ 1358 w 1368"/>
                <a:gd name="T17" fmla="*/ 49 h 200"/>
                <a:gd name="T18" fmla="*/ 1368 w 1368"/>
                <a:gd name="T19" fmla="*/ 19 h 200"/>
                <a:gd name="T20" fmla="*/ 1360 w 1368"/>
                <a:gd name="T21" fmla="*/ 2 h 200"/>
                <a:gd name="T22" fmla="*/ 1317 w 1368"/>
                <a:gd name="T23" fmla="*/ 7 h 200"/>
                <a:gd name="T24" fmla="*/ 1339 w 1368"/>
                <a:gd name="T25" fmla="*/ 7 h 200"/>
                <a:gd name="T26" fmla="*/ 1189 w 1368"/>
                <a:gd name="T27" fmla="*/ 14 h 200"/>
                <a:gd name="T28" fmla="*/ 880 w 1368"/>
                <a:gd name="T29" fmla="*/ 31 h 200"/>
                <a:gd name="T30" fmla="*/ 596 w 1368"/>
                <a:gd name="T31" fmla="*/ 36 h 200"/>
                <a:gd name="T32" fmla="*/ 260 w 1368"/>
                <a:gd name="T33" fmla="*/ 26 h 200"/>
                <a:gd name="T34" fmla="*/ 92 w 1368"/>
                <a:gd name="T35" fmla="*/ 18 h 200"/>
                <a:gd name="T36" fmla="*/ 13 w 1368"/>
                <a:gd name="T37" fmla="*/ 14 h 200"/>
                <a:gd name="T38" fmla="*/ 12 w 1368"/>
                <a:gd name="T39" fmla="*/ 55 h 200"/>
                <a:gd name="T40" fmla="*/ 20 w 1368"/>
                <a:gd name="T41" fmla="*/ 105 h 200"/>
                <a:gd name="T42" fmla="*/ 24 w 1368"/>
                <a:gd name="T43" fmla="*/ 141 h 200"/>
                <a:gd name="T44" fmla="*/ 30 w 1368"/>
                <a:gd name="T45" fmla="*/ 16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68" h="200">
                  <a:moveTo>
                    <a:pt x="30" y="165"/>
                  </a:moveTo>
                  <a:cubicBezTo>
                    <a:pt x="57" y="172"/>
                    <a:pt x="111" y="178"/>
                    <a:pt x="184" y="183"/>
                  </a:cubicBezTo>
                  <a:cubicBezTo>
                    <a:pt x="257" y="188"/>
                    <a:pt x="367" y="192"/>
                    <a:pt x="468" y="195"/>
                  </a:cubicBezTo>
                  <a:cubicBezTo>
                    <a:pt x="569" y="198"/>
                    <a:pt x="691" y="200"/>
                    <a:pt x="788" y="199"/>
                  </a:cubicBezTo>
                  <a:cubicBezTo>
                    <a:pt x="885" y="198"/>
                    <a:pt x="985" y="192"/>
                    <a:pt x="1052" y="187"/>
                  </a:cubicBezTo>
                  <a:cubicBezTo>
                    <a:pt x="1119" y="182"/>
                    <a:pt x="1152" y="175"/>
                    <a:pt x="1192" y="171"/>
                  </a:cubicBezTo>
                  <a:cubicBezTo>
                    <a:pt x="1232" y="167"/>
                    <a:pt x="1264" y="164"/>
                    <a:pt x="1290" y="161"/>
                  </a:cubicBezTo>
                  <a:cubicBezTo>
                    <a:pt x="1316" y="158"/>
                    <a:pt x="1337" y="172"/>
                    <a:pt x="1348" y="153"/>
                  </a:cubicBezTo>
                  <a:cubicBezTo>
                    <a:pt x="1359" y="134"/>
                    <a:pt x="1355" y="71"/>
                    <a:pt x="1358" y="49"/>
                  </a:cubicBezTo>
                  <a:cubicBezTo>
                    <a:pt x="1361" y="27"/>
                    <a:pt x="1368" y="27"/>
                    <a:pt x="1368" y="19"/>
                  </a:cubicBezTo>
                  <a:cubicBezTo>
                    <a:pt x="1368" y="11"/>
                    <a:pt x="1368" y="4"/>
                    <a:pt x="1360" y="2"/>
                  </a:cubicBezTo>
                  <a:cubicBezTo>
                    <a:pt x="1352" y="0"/>
                    <a:pt x="1320" y="6"/>
                    <a:pt x="1317" y="7"/>
                  </a:cubicBezTo>
                  <a:cubicBezTo>
                    <a:pt x="1314" y="7"/>
                    <a:pt x="1360" y="6"/>
                    <a:pt x="1339" y="7"/>
                  </a:cubicBezTo>
                  <a:cubicBezTo>
                    <a:pt x="1317" y="8"/>
                    <a:pt x="1265" y="11"/>
                    <a:pt x="1189" y="14"/>
                  </a:cubicBezTo>
                  <a:cubicBezTo>
                    <a:pt x="1112" y="18"/>
                    <a:pt x="980" y="27"/>
                    <a:pt x="880" y="31"/>
                  </a:cubicBezTo>
                  <a:cubicBezTo>
                    <a:pt x="781" y="34"/>
                    <a:pt x="700" y="36"/>
                    <a:pt x="596" y="36"/>
                  </a:cubicBezTo>
                  <a:cubicBezTo>
                    <a:pt x="492" y="35"/>
                    <a:pt x="344" y="29"/>
                    <a:pt x="260" y="26"/>
                  </a:cubicBezTo>
                  <a:cubicBezTo>
                    <a:pt x="176" y="22"/>
                    <a:pt x="133" y="20"/>
                    <a:pt x="92" y="18"/>
                  </a:cubicBezTo>
                  <a:cubicBezTo>
                    <a:pt x="51" y="16"/>
                    <a:pt x="26" y="8"/>
                    <a:pt x="13" y="14"/>
                  </a:cubicBezTo>
                  <a:cubicBezTo>
                    <a:pt x="0" y="20"/>
                    <a:pt x="11" y="40"/>
                    <a:pt x="12" y="55"/>
                  </a:cubicBezTo>
                  <a:cubicBezTo>
                    <a:pt x="13" y="70"/>
                    <a:pt x="18" y="91"/>
                    <a:pt x="20" y="105"/>
                  </a:cubicBezTo>
                  <a:cubicBezTo>
                    <a:pt x="22" y="119"/>
                    <a:pt x="22" y="131"/>
                    <a:pt x="24" y="141"/>
                  </a:cubicBezTo>
                  <a:cubicBezTo>
                    <a:pt x="26" y="151"/>
                    <a:pt x="6" y="162"/>
                    <a:pt x="30" y="16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98" name="Freeform 88"/>
            <p:cNvSpPr>
              <a:spLocks/>
            </p:cNvSpPr>
            <p:nvPr/>
          </p:nvSpPr>
          <p:spPr bwMode="auto">
            <a:xfrm>
              <a:off x="1751" y="2338"/>
              <a:ext cx="1353" cy="50"/>
            </a:xfrm>
            <a:custGeom>
              <a:avLst/>
              <a:gdLst>
                <a:gd name="T0" fmla="*/ 0 w 1353"/>
                <a:gd name="T1" fmla="*/ 6 h 50"/>
                <a:gd name="T2" fmla="*/ 363 w 1353"/>
                <a:gd name="T3" fmla="*/ 38 h 50"/>
                <a:gd name="T4" fmla="*/ 879 w 1353"/>
                <a:gd name="T5" fmla="*/ 44 h 50"/>
                <a:gd name="T6" fmla="*/ 1353 w 1353"/>
                <a:gd name="T7" fmla="*/ 0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3"/>
                <a:gd name="T13" fmla="*/ 0 h 50"/>
                <a:gd name="T14" fmla="*/ 1353 w 1353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3" h="50">
                  <a:moveTo>
                    <a:pt x="0" y="6"/>
                  </a:moveTo>
                  <a:cubicBezTo>
                    <a:pt x="60" y="11"/>
                    <a:pt x="217" y="32"/>
                    <a:pt x="363" y="38"/>
                  </a:cubicBezTo>
                  <a:cubicBezTo>
                    <a:pt x="509" y="44"/>
                    <a:pt x="714" y="50"/>
                    <a:pt x="879" y="44"/>
                  </a:cubicBezTo>
                  <a:cubicBezTo>
                    <a:pt x="1044" y="38"/>
                    <a:pt x="1254" y="9"/>
                    <a:pt x="1353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22"/>
          <p:cNvGrpSpPr>
            <a:grpSpLocks/>
          </p:cNvGrpSpPr>
          <p:nvPr/>
        </p:nvGrpSpPr>
        <p:grpSpPr bwMode="auto">
          <a:xfrm>
            <a:off x="838200" y="3381375"/>
            <a:ext cx="2301875" cy="371475"/>
            <a:chOff x="1693" y="2140"/>
            <a:chExt cx="1450" cy="234"/>
          </a:xfrm>
        </p:grpSpPr>
        <p:sp>
          <p:nvSpPr>
            <p:cNvPr id="11354" name="Freeform 90"/>
            <p:cNvSpPr>
              <a:spLocks/>
            </p:cNvSpPr>
            <p:nvPr/>
          </p:nvSpPr>
          <p:spPr bwMode="auto">
            <a:xfrm>
              <a:off x="1693" y="2140"/>
              <a:ext cx="1450" cy="234"/>
            </a:xfrm>
            <a:custGeom>
              <a:avLst/>
              <a:gdLst>
                <a:gd name="T0" fmla="*/ 195 w 1450"/>
                <a:gd name="T1" fmla="*/ 210 h 234"/>
                <a:gd name="T2" fmla="*/ 263 w 1450"/>
                <a:gd name="T3" fmla="*/ 214 h 234"/>
                <a:gd name="T4" fmla="*/ 353 w 1450"/>
                <a:gd name="T5" fmla="*/ 222 h 234"/>
                <a:gd name="T6" fmla="*/ 567 w 1450"/>
                <a:gd name="T7" fmla="*/ 228 h 234"/>
                <a:gd name="T8" fmla="*/ 799 w 1450"/>
                <a:gd name="T9" fmla="*/ 232 h 234"/>
                <a:gd name="T10" fmla="*/ 1055 w 1450"/>
                <a:gd name="T11" fmla="*/ 218 h 234"/>
                <a:gd name="T12" fmla="*/ 1307 w 1450"/>
                <a:gd name="T13" fmla="*/ 198 h 234"/>
                <a:gd name="T14" fmla="*/ 1407 w 1450"/>
                <a:gd name="T15" fmla="*/ 190 h 234"/>
                <a:gd name="T16" fmla="*/ 1419 w 1450"/>
                <a:gd name="T17" fmla="*/ 148 h 234"/>
                <a:gd name="T18" fmla="*/ 1435 w 1450"/>
                <a:gd name="T19" fmla="*/ 63 h 234"/>
                <a:gd name="T20" fmla="*/ 1438 w 1450"/>
                <a:gd name="T21" fmla="*/ 33 h 234"/>
                <a:gd name="T22" fmla="*/ 1437 w 1450"/>
                <a:gd name="T23" fmla="*/ 0 h 234"/>
                <a:gd name="T24" fmla="*/ 1359 w 1450"/>
                <a:gd name="T25" fmla="*/ 34 h 234"/>
                <a:gd name="T26" fmla="*/ 1245 w 1450"/>
                <a:gd name="T27" fmla="*/ 60 h 234"/>
                <a:gd name="T28" fmla="*/ 1115 w 1450"/>
                <a:gd name="T29" fmla="*/ 76 h 234"/>
                <a:gd name="T30" fmla="*/ 823 w 1450"/>
                <a:gd name="T31" fmla="*/ 92 h 234"/>
                <a:gd name="T32" fmla="*/ 539 w 1450"/>
                <a:gd name="T33" fmla="*/ 86 h 234"/>
                <a:gd name="T34" fmla="*/ 289 w 1450"/>
                <a:gd name="T35" fmla="*/ 68 h 234"/>
                <a:gd name="T36" fmla="*/ 143 w 1450"/>
                <a:gd name="T37" fmla="*/ 44 h 234"/>
                <a:gd name="T38" fmla="*/ 19 w 1450"/>
                <a:gd name="T39" fmla="*/ 8 h 234"/>
                <a:gd name="T40" fmla="*/ 27 w 1450"/>
                <a:gd name="T41" fmla="*/ 26 h 234"/>
                <a:gd name="T42" fmla="*/ 43 w 1450"/>
                <a:gd name="T43" fmla="*/ 98 h 234"/>
                <a:gd name="T44" fmla="*/ 49 w 1450"/>
                <a:gd name="T45" fmla="*/ 154 h 234"/>
                <a:gd name="T46" fmla="*/ 59 w 1450"/>
                <a:gd name="T47" fmla="*/ 194 h 234"/>
                <a:gd name="T48" fmla="*/ 133 w 1450"/>
                <a:gd name="T49" fmla="*/ 200 h 234"/>
                <a:gd name="T50" fmla="*/ 195 w 1450"/>
                <a:gd name="T51" fmla="*/ 21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0" h="234">
                  <a:moveTo>
                    <a:pt x="195" y="210"/>
                  </a:moveTo>
                  <a:cubicBezTo>
                    <a:pt x="217" y="212"/>
                    <a:pt x="237" y="212"/>
                    <a:pt x="263" y="214"/>
                  </a:cubicBezTo>
                  <a:cubicBezTo>
                    <a:pt x="289" y="216"/>
                    <a:pt x="302" y="220"/>
                    <a:pt x="353" y="222"/>
                  </a:cubicBezTo>
                  <a:cubicBezTo>
                    <a:pt x="404" y="224"/>
                    <a:pt x="493" y="226"/>
                    <a:pt x="567" y="228"/>
                  </a:cubicBezTo>
                  <a:cubicBezTo>
                    <a:pt x="641" y="230"/>
                    <a:pt x="718" y="234"/>
                    <a:pt x="799" y="232"/>
                  </a:cubicBezTo>
                  <a:cubicBezTo>
                    <a:pt x="880" y="230"/>
                    <a:pt x="970" y="224"/>
                    <a:pt x="1055" y="218"/>
                  </a:cubicBezTo>
                  <a:cubicBezTo>
                    <a:pt x="1140" y="212"/>
                    <a:pt x="1248" y="203"/>
                    <a:pt x="1307" y="198"/>
                  </a:cubicBezTo>
                  <a:cubicBezTo>
                    <a:pt x="1366" y="193"/>
                    <a:pt x="1388" y="198"/>
                    <a:pt x="1407" y="190"/>
                  </a:cubicBezTo>
                  <a:cubicBezTo>
                    <a:pt x="1426" y="182"/>
                    <a:pt x="1414" y="169"/>
                    <a:pt x="1419" y="148"/>
                  </a:cubicBezTo>
                  <a:cubicBezTo>
                    <a:pt x="1424" y="127"/>
                    <a:pt x="1432" y="82"/>
                    <a:pt x="1435" y="63"/>
                  </a:cubicBezTo>
                  <a:cubicBezTo>
                    <a:pt x="1438" y="44"/>
                    <a:pt x="1438" y="43"/>
                    <a:pt x="1438" y="33"/>
                  </a:cubicBezTo>
                  <a:cubicBezTo>
                    <a:pt x="1438" y="23"/>
                    <a:pt x="1450" y="0"/>
                    <a:pt x="1437" y="0"/>
                  </a:cubicBezTo>
                  <a:cubicBezTo>
                    <a:pt x="1424" y="0"/>
                    <a:pt x="1391" y="24"/>
                    <a:pt x="1359" y="34"/>
                  </a:cubicBezTo>
                  <a:cubicBezTo>
                    <a:pt x="1327" y="44"/>
                    <a:pt x="1286" y="53"/>
                    <a:pt x="1245" y="60"/>
                  </a:cubicBezTo>
                  <a:cubicBezTo>
                    <a:pt x="1204" y="67"/>
                    <a:pt x="1185" y="71"/>
                    <a:pt x="1115" y="76"/>
                  </a:cubicBezTo>
                  <a:cubicBezTo>
                    <a:pt x="1045" y="81"/>
                    <a:pt x="919" y="90"/>
                    <a:pt x="823" y="92"/>
                  </a:cubicBezTo>
                  <a:cubicBezTo>
                    <a:pt x="727" y="94"/>
                    <a:pt x="628" y="90"/>
                    <a:pt x="539" y="86"/>
                  </a:cubicBezTo>
                  <a:cubicBezTo>
                    <a:pt x="450" y="82"/>
                    <a:pt x="355" y="75"/>
                    <a:pt x="289" y="68"/>
                  </a:cubicBezTo>
                  <a:cubicBezTo>
                    <a:pt x="223" y="61"/>
                    <a:pt x="188" y="54"/>
                    <a:pt x="143" y="44"/>
                  </a:cubicBezTo>
                  <a:cubicBezTo>
                    <a:pt x="98" y="34"/>
                    <a:pt x="38" y="11"/>
                    <a:pt x="19" y="8"/>
                  </a:cubicBezTo>
                  <a:cubicBezTo>
                    <a:pt x="0" y="5"/>
                    <a:pt x="23" y="11"/>
                    <a:pt x="27" y="26"/>
                  </a:cubicBezTo>
                  <a:cubicBezTo>
                    <a:pt x="31" y="41"/>
                    <a:pt x="39" y="77"/>
                    <a:pt x="43" y="98"/>
                  </a:cubicBezTo>
                  <a:cubicBezTo>
                    <a:pt x="47" y="119"/>
                    <a:pt x="46" y="138"/>
                    <a:pt x="49" y="154"/>
                  </a:cubicBezTo>
                  <a:cubicBezTo>
                    <a:pt x="52" y="170"/>
                    <a:pt x="45" y="186"/>
                    <a:pt x="59" y="194"/>
                  </a:cubicBezTo>
                  <a:cubicBezTo>
                    <a:pt x="73" y="202"/>
                    <a:pt x="110" y="197"/>
                    <a:pt x="133" y="200"/>
                  </a:cubicBezTo>
                  <a:cubicBezTo>
                    <a:pt x="156" y="203"/>
                    <a:pt x="173" y="208"/>
                    <a:pt x="195" y="21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94" name="Freeform 91"/>
            <p:cNvSpPr>
              <a:spLocks/>
            </p:cNvSpPr>
            <p:nvPr/>
          </p:nvSpPr>
          <p:spPr bwMode="auto">
            <a:xfrm>
              <a:off x="1712" y="2148"/>
              <a:ext cx="1424" cy="100"/>
            </a:xfrm>
            <a:custGeom>
              <a:avLst/>
              <a:gdLst>
                <a:gd name="T0" fmla="*/ 0 w 1424"/>
                <a:gd name="T1" fmla="*/ 2 h 100"/>
                <a:gd name="T2" fmla="*/ 286 w 1424"/>
                <a:gd name="T3" fmla="*/ 56 h 100"/>
                <a:gd name="T4" fmla="*/ 732 w 1424"/>
                <a:gd name="T5" fmla="*/ 98 h 100"/>
                <a:gd name="T6" fmla="*/ 1136 w 1424"/>
                <a:gd name="T7" fmla="*/ 66 h 100"/>
                <a:gd name="T8" fmla="*/ 1424 w 1424"/>
                <a:gd name="T9" fmla="*/ 0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4"/>
                <a:gd name="T16" fmla="*/ 0 h 100"/>
                <a:gd name="T17" fmla="*/ 1424 w 1424"/>
                <a:gd name="T18" fmla="*/ 100 h 1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4" h="100">
                  <a:moveTo>
                    <a:pt x="0" y="2"/>
                  </a:moveTo>
                  <a:cubicBezTo>
                    <a:pt x="48" y="11"/>
                    <a:pt x="164" y="40"/>
                    <a:pt x="286" y="56"/>
                  </a:cubicBezTo>
                  <a:cubicBezTo>
                    <a:pt x="408" y="72"/>
                    <a:pt x="590" y="96"/>
                    <a:pt x="732" y="98"/>
                  </a:cubicBezTo>
                  <a:cubicBezTo>
                    <a:pt x="874" y="100"/>
                    <a:pt x="1021" y="82"/>
                    <a:pt x="1136" y="66"/>
                  </a:cubicBezTo>
                  <a:cubicBezTo>
                    <a:pt x="1251" y="50"/>
                    <a:pt x="1364" y="14"/>
                    <a:pt x="1424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119"/>
          <p:cNvGrpSpPr>
            <a:grpSpLocks/>
          </p:cNvGrpSpPr>
          <p:nvPr/>
        </p:nvGrpSpPr>
        <p:grpSpPr bwMode="auto">
          <a:xfrm>
            <a:off x="993775" y="4206875"/>
            <a:ext cx="2084388" cy="365125"/>
            <a:chOff x="1791" y="2660"/>
            <a:chExt cx="1313" cy="230"/>
          </a:xfrm>
        </p:grpSpPr>
        <p:sp>
          <p:nvSpPr>
            <p:cNvPr id="11364" name="Freeform 100"/>
            <p:cNvSpPr>
              <a:spLocks/>
            </p:cNvSpPr>
            <p:nvPr/>
          </p:nvSpPr>
          <p:spPr bwMode="auto">
            <a:xfrm>
              <a:off x="1791" y="2665"/>
              <a:ext cx="1313" cy="225"/>
            </a:xfrm>
            <a:custGeom>
              <a:avLst/>
              <a:gdLst>
                <a:gd name="T0" fmla="*/ 39 w 1313"/>
                <a:gd name="T1" fmla="*/ 189 h 225"/>
                <a:gd name="T2" fmla="*/ 147 w 1313"/>
                <a:gd name="T3" fmla="*/ 203 h 225"/>
                <a:gd name="T4" fmla="*/ 383 w 1313"/>
                <a:gd name="T5" fmla="*/ 219 h 225"/>
                <a:gd name="T6" fmla="*/ 645 w 1313"/>
                <a:gd name="T7" fmla="*/ 225 h 225"/>
                <a:gd name="T8" fmla="*/ 893 w 1313"/>
                <a:gd name="T9" fmla="*/ 221 h 225"/>
                <a:gd name="T10" fmla="*/ 1141 w 1313"/>
                <a:gd name="T11" fmla="*/ 199 h 225"/>
                <a:gd name="T12" fmla="*/ 1227 w 1313"/>
                <a:gd name="T13" fmla="*/ 189 h 225"/>
                <a:gd name="T14" fmla="*/ 1261 w 1313"/>
                <a:gd name="T15" fmla="*/ 183 h 225"/>
                <a:gd name="T16" fmla="*/ 1276 w 1313"/>
                <a:gd name="T17" fmla="*/ 169 h 225"/>
                <a:gd name="T18" fmla="*/ 1271 w 1313"/>
                <a:gd name="T19" fmla="*/ 169 h 225"/>
                <a:gd name="T20" fmla="*/ 1287 w 1313"/>
                <a:gd name="T21" fmla="*/ 43 h 225"/>
                <a:gd name="T22" fmla="*/ 1291 w 1313"/>
                <a:gd name="T23" fmla="*/ 7 h 225"/>
                <a:gd name="T24" fmla="*/ 1270 w 1313"/>
                <a:gd name="T25" fmla="*/ 2 h 225"/>
                <a:gd name="T26" fmla="*/ 1292 w 1313"/>
                <a:gd name="T27" fmla="*/ 2 h 225"/>
                <a:gd name="T28" fmla="*/ 1142 w 1313"/>
                <a:gd name="T29" fmla="*/ 11 h 225"/>
                <a:gd name="T30" fmla="*/ 833 w 1313"/>
                <a:gd name="T31" fmla="*/ 32 h 225"/>
                <a:gd name="T32" fmla="*/ 549 w 1313"/>
                <a:gd name="T33" fmla="*/ 38 h 225"/>
                <a:gd name="T34" fmla="*/ 213 w 1313"/>
                <a:gd name="T35" fmla="*/ 25 h 225"/>
                <a:gd name="T36" fmla="*/ 45 w 1313"/>
                <a:gd name="T37" fmla="*/ 16 h 225"/>
                <a:gd name="T38" fmla="*/ 5 w 1313"/>
                <a:gd name="T39" fmla="*/ 21 h 225"/>
                <a:gd name="T40" fmla="*/ 13 w 1313"/>
                <a:gd name="T41" fmla="*/ 51 h 225"/>
                <a:gd name="T42" fmla="*/ 21 w 1313"/>
                <a:gd name="T43" fmla="*/ 103 h 225"/>
                <a:gd name="T44" fmla="*/ 33 w 1313"/>
                <a:gd name="T45" fmla="*/ 159 h 225"/>
                <a:gd name="T46" fmla="*/ 39 w 1313"/>
                <a:gd name="T47" fmla="*/ 18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13" h="225">
                  <a:moveTo>
                    <a:pt x="39" y="189"/>
                  </a:moveTo>
                  <a:cubicBezTo>
                    <a:pt x="58" y="196"/>
                    <a:pt x="90" y="198"/>
                    <a:pt x="147" y="203"/>
                  </a:cubicBezTo>
                  <a:cubicBezTo>
                    <a:pt x="204" y="208"/>
                    <a:pt x="300" y="215"/>
                    <a:pt x="383" y="219"/>
                  </a:cubicBezTo>
                  <a:cubicBezTo>
                    <a:pt x="466" y="223"/>
                    <a:pt x="560" y="225"/>
                    <a:pt x="645" y="225"/>
                  </a:cubicBezTo>
                  <a:cubicBezTo>
                    <a:pt x="730" y="225"/>
                    <a:pt x="810" y="225"/>
                    <a:pt x="893" y="221"/>
                  </a:cubicBezTo>
                  <a:cubicBezTo>
                    <a:pt x="976" y="217"/>
                    <a:pt x="1085" y="204"/>
                    <a:pt x="1141" y="199"/>
                  </a:cubicBezTo>
                  <a:cubicBezTo>
                    <a:pt x="1197" y="194"/>
                    <a:pt x="1207" y="192"/>
                    <a:pt x="1227" y="189"/>
                  </a:cubicBezTo>
                  <a:cubicBezTo>
                    <a:pt x="1247" y="186"/>
                    <a:pt x="1253" y="186"/>
                    <a:pt x="1261" y="183"/>
                  </a:cubicBezTo>
                  <a:cubicBezTo>
                    <a:pt x="1269" y="180"/>
                    <a:pt x="1274" y="171"/>
                    <a:pt x="1276" y="169"/>
                  </a:cubicBezTo>
                  <a:cubicBezTo>
                    <a:pt x="1278" y="167"/>
                    <a:pt x="1269" y="190"/>
                    <a:pt x="1271" y="169"/>
                  </a:cubicBezTo>
                  <a:cubicBezTo>
                    <a:pt x="1273" y="148"/>
                    <a:pt x="1284" y="70"/>
                    <a:pt x="1287" y="43"/>
                  </a:cubicBezTo>
                  <a:cubicBezTo>
                    <a:pt x="1290" y="16"/>
                    <a:pt x="1294" y="14"/>
                    <a:pt x="1291" y="7"/>
                  </a:cubicBezTo>
                  <a:cubicBezTo>
                    <a:pt x="1288" y="0"/>
                    <a:pt x="1270" y="3"/>
                    <a:pt x="1270" y="2"/>
                  </a:cubicBezTo>
                  <a:cubicBezTo>
                    <a:pt x="1270" y="1"/>
                    <a:pt x="1313" y="0"/>
                    <a:pt x="1292" y="2"/>
                  </a:cubicBezTo>
                  <a:cubicBezTo>
                    <a:pt x="1270" y="4"/>
                    <a:pt x="1218" y="7"/>
                    <a:pt x="1142" y="11"/>
                  </a:cubicBezTo>
                  <a:cubicBezTo>
                    <a:pt x="1065" y="16"/>
                    <a:pt x="933" y="27"/>
                    <a:pt x="833" y="32"/>
                  </a:cubicBezTo>
                  <a:cubicBezTo>
                    <a:pt x="734" y="36"/>
                    <a:pt x="653" y="39"/>
                    <a:pt x="549" y="38"/>
                  </a:cubicBezTo>
                  <a:cubicBezTo>
                    <a:pt x="445" y="37"/>
                    <a:pt x="297" y="29"/>
                    <a:pt x="213" y="25"/>
                  </a:cubicBezTo>
                  <a:cubicBezTo>
                    <a:pt x="129" y="22"/>
                    <a:pt x="80" y="17"/>
                    <a:pt x="45" y="16"/>
                  </a:cubicBezTo>
                  <a:cubicBezTo>
                    <a:pt x="10" y="15"/>
                    <a:pt x="10" y="15"/>
                    <a:pt x="5" y="21"/>
                  </a:cubicBezTo>
                  <a:cubicBezTo>
                    <a:pt x="0" y="27"/>
                    <a:pt x="10" y="37"/>
                    <a:pt x="13" y="51"/>
                  </a:cubicBezTo>
                  <a:cubicBezTo>
                    <a:pt x="16" y="65"/>
                    <a:pt x="18" y="85"/>
                    <a:pt x="21" y="103"/>
                  </a:cubicBezTo>
                  <a:cubicBezTo>
                    <a:pt x="24" y="121"/>
                    <a:pt x="30" y="145"/>
                    <a:pt x="33" y="159"/>
                  </a:cubicBezTo>
                  <a:cubicBezTo>
                    <a:pt x="36" y="173"/>
                    <a:pt x="38" y="183"/>
                    <a:pt x="39" y="189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90" name="Freeform 101"/>
            <p:cNvSpPr>
              <a:spLocks/>
            </p:cNvSpPr>
            <p:nvPr/>
          </p:nvSpPr>
          <p:spPr bwMode="auto">
            <a:xfrm>
              <a:off x="1792" y="2660"/>
              <a:ext cx="1290" cy="58"/>
            </a:xfrm>
            <a:custGeom>
              <a:avLst/>
              <a:gdLst>
                <a:gd name="T0" fmla="*/ 0 w 1290"/>
                <a:gd name="T1" fmla="*/ 14 h 58"/>
                <a:gd name="T2" fmla="*/ 318 w 1290"/>
                <a:gd name="T3" fmla="*/ 48 h 58"/>
                <a:gd name="T4" fmla="*/ 874 w 1290"/>
                <a:gd name="T5" fmla="*/ 50 h 58"/>
                <a:gd name="T6" fmla="*/ 1290 w 1290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0"/>
                <a:gd name="T13" fmla="*/ 0 h 58"/>
                <a:gd name="T14" fmla="*/ 1290 w 1290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0" h="58">
                  <a:moveTo>
                    <a:pt x="0" y="14"/>
                  </a:moveTo>
                  <a:cubicBezTo>
                    <a:pt x="53" y="20"/>
                    <a:pt x="172" y="42"/>
                    <a:pt x="318" y="48"/>
                  </a:cubicBezTo>
                  <a:cubicBezTo>
                    <a:pt x="464" y="54"/>
                    <a:pt x="712" y="58"/>
                    <a:pt x="874" y="50"/>
                  </a:cubicBezTo>
                  <a:cubicBezTo>
                    <a:pt x="1036" y="42"/>
                    <a:pt x="1203" y="11"/>
                    <a:pt x="1290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118"/>
          <p:cNvGrpSpPr>
            <a:grpSpLocks/>
          </p:cNvGrpSpPr>
          <p:nvPr/>
        </p:nvGrpSpPr>
        <p:grpSpPr bwMode="auto">
          <a:xfrm>
            <a:off x="1041400" y="4508500"/>
            <a:ext cx="1990725" cy="384175"/>
            <a:chOff x="1821" y="2850"/>
            <a:chExt cx="1254" cy="242"/>
          </a:xfrm>
        </p:grpSpPr>
        <p:sp>
          <p:nvSpPr>
            <p:cNvPr id="11367" name="Freeform 103"/>
            <p:cNvSpPr>
              <a:spLocks/>
            </p:cNvSpPr>
            <p:nvPr/>
          </p:nvSpPr>
          <p:spPr bwMode="auto">
            <a:xfrm>
              <a:off x="1821" y="2850"/>
              <a:ext cx="1254" cy="242"/>
            </a:xfrm>
            <a:custGeom>
              <a:avLst/>
              <a:gdLst>
                <a:gd name="T0" fmla="*/ 36 w 1254"/>
                <a:gd name="T1" fmla="*/ 194 h 242"/>
                <a:gd name="T2" fmla="*/ 119 w 1254"/>
                <a:gd name="T3" fmla="*/ 212 h 242"/>
                <a:gd name="T4" fmla="*/ 239 w 1254"/>
                <a:gd name="T5" fmla="*/ 226 h 242"/>
                <a:gd name="T6" fmla="*/ 413 w 1254"/>
                <a:gd name="T7" fmla="*/ 240 h 242"/>
                <a:gd name="T8" fmla="*/ 797 w 1254"/>
                <a:gd name="T9" fmla="*/ 238 h 242"/>
                <a:gd name="T10" fmla="*/ 971 w 1254"/>
                <a:gd name="T11" fmla="*/ 228 h 242"/>
                <a:gd name="T12" fmla="*/ 1083 w 1254"/>
                <a:gd name="T13" fmla="*/ 214 h 242"/>
                <a:gd name="T14" fmla="*/ 1195 w 1254"/>
                <a:gd name="T15" fmla="*/ 200 h 242"/>
                <a:gd name="T16" fmla="*/ 1225 w 1254"/>
                <a:gd name="T17" fmla="*/ 186 h 242"/>
                <a:gd name="T18" fmla="*/ 1235 w 1254"/>
                <a:gd name="T19" fmla="*/ 80 h 242"/>
                <a:gd name="T20" fmla="*/ 1239 w 1254"/>
                <a:gd name="T21" fmla="*/ 38 h 242"/>
                <a:gd name="T22" fmla="*/ 1237 w 1254"/>
                <a:gd name="T23" fmla="*/ 10 h 242"/>
                <a:gd name="T24" fmla="*/ 1241 w 1254"/>
                <a:gd name="T25" fmla="*/ 12 h 242"/>
                <a:gd name="T26" fmla="*/ 1157 w 1254"/>
                <a:gd name="T27" fmla="*/ 12 h 242"/>
                <a:gd name="T28" fmla="*/ 848 w 1254"/>
                <a:gd name="T29" fmla="*/ 34 h 242"/>
                <a:gd name="T30" fmla="*/ 564 w 1254"/>
                <a:gd name="T31" fmla="*/ 41 h 242"/>
                <a:gd name="T32" fmla="*/ 228 w 1254"/>
                <a:gd name="T33" fmla="*/ 27 h 242"/>
                <a:gd name="T34" fmla="*/ 60 w 1254"/>
                <a:gd name="T35" fmla="*/ 17 h 242"/>
                <a:gd name="T36" fmla="*/ 7 w 1254"/>
                <a:gd name="T37" fmla="*/ 10 h 242"/>
                <a:gd name="T38" fmla="*/ 15 w 1254"/>
                <a:gd name="T39" fmla="*/ 78 h 242"/>
                <a:gd name="T40" fmla="*/ 25 w 1254"/>
                <a:gd name="T41" fmla="*/ 146 h 242"/>
                <a:gd name="T42" fmla="*/ 33 w 1254"/>
                <a:gd name="T43" fmla="*/ 173 h 242"/>
                <a:gd name="T44" fmla="*/ 36 w 1254"/>
                <a:gd name="T45" fmla="*/ 194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54" h="242">
                  <a:moveTo>
                    <a:pt x="36" y="194"/>
                  </a:moveTo>
                  <a:cubicBezTo>
                    <a:pt x="50" y="200"/>
                    <a:pt x="85" y="207"/>
                    <a:pt x="119" y="212"/>
                  </a:cubicBezTo>
                  <a:cubicBezTo>
                    <a:pt x="153" y="217"/>
                    <a:pt x="190" y="221"/>
                    <a:pt x="239" y="226"/>
                  </a:cubicBezTo>
                  <a:cubicBezTo>
                    <a:pt x="288" y="231"/>
                    <a:pt x="320" y="238"/>
                    <a:pt x="413" y="240"/>
                  </a:cubicBezTo>
                  <a:cubicBezTo>
                    <a:pt x="506" y="242"/>
                    <a:pt x="704" y="240"/>
                    <a:pt x="797" y="238"/>
                  </a:cubicBezTo>
                  <a:cubicBezTo>
                    <a:pt x="890" y="236"/>
                    <a:pt x="923" y="232"/>
                    <a:pt x="971" y="228"/>
                  </a:cubicBezTo>
                  <a:cubicBezTo>
                    <a:pt x="1019" y="224"/>
                    <a:pt x="1046" y="219"/>
                    <a:pt x="1083" y="214"/>
                  </a:cubicBezTo>
                  <a:cubicBezTo>
                    <a:pt x="1120" y="209"/>
                    <a:pt x="1171" y="205"/>
                    <a:pt x="1195" y="200"/>
                  </a:cubicBezTo>
                  <a:cubicBezTo>
                    <a:pt x="1219" y="195"/>
                    <a:pt x="1218" y="206"/>
                    <a:pt x="1225" y="186"/>
                  </a:cubicBezTo>
                  <a:cubicBezTo>
                    <a:pt x="1232" y="166"/>
                    <a:pt x="1233" y="105"/>
                    <a:pt x="1235" y="80"/>
                  </a:cubicBezTo>
                  <a:cubicBezTo>
                    <a:pt x="1237" y="55"/>
                    <a:pt x="1239" y="50"/>
                    <a:pt x="1239" y="38"/>
                  </a:cubicBezTo>
                  <a:cubicBezTo>
                    <a:pt x="1239" y="26"/>
                    <a:pt x="1237" y="14"/>
                    <a:pt x="1237" y="10"/>
                  </a:cubicBezTo>
                  <a:cubicBezTo>
                    <a:pt x="1237" y="6"/>
                    <a:pt x="1254" y="12"/>
                    <a:pt x="1241" y="12"/>
                  </a:cubicBezTo>
                  <a:cubicBezTo>
                    <a:pt x="1228" y="12"/>
                    <a:pt x="1222" y="8"/>
                    <a:pt x="1157" y="12"/>
                  </a:cubicBezTo>
                  <a:cubicBezTo>
                    <a:pt x="1092" y="16"/>
                    <a:pt x="948" y="29"/>
                    <a:pt x="848" y="34"/>
                  </a:cubicBezTo>
                  <a:cubicBezTo>
                    <a:pt x="749" y="39"/>
                    <a:pt x="668" y="42"/>
                    <a:pt x="564" y="41"/>
                  </a:cubicBezTo>
                  <a:cubicBezTo>
                    <a:pt x="460" y="40"/>
                    <a:pt x="312" y="32"/>
                    <a:pt x="228" y="27"/>
                  </a:cubicBezTo>
                  <a:cubicBezTo>
                    <a:pt x="144" y="23"/>
                    <a:pt x="97" y="20"/>
                    <a:pt x="60" y="17"/>
                  </a:cubicBezTo>
                  <a:cubicBezTo>
                    <a:pt x="23" y="14"/>
                    <a:pt x="14" y="0"/>
                    <a:pt x="7" y="10"/>
                  </a:cubicBezTo>
                  <a:cubicBezTo>
                    <a:pt x="0" y="20"/>
                    <a:pt x="12" y="55"/>
                    <a:pt x="15" y="78"/>
                  </a:cubicBezTo>
                  <a:cubicBezTo>
                    <a:pt x="18" y="101"/>
                    <a:pt x="22" y="130"/>
                    <a:pt x="25" y="146"/>
                  </a:cubicBezTo>
                  <a:cubicBezTo>
                    <a:pt x="28" y="162"/>
                    <a:pt x="31" y="165"/>
                    <a:pt x="33" y="173"/>
                  </a:cubicBezTo>
                  <a:cubicBezTo>
                    <a:pt x="35" y="181"/>
                    <a:pt x="36" y="189"/>
                    <a:pt x="36" y="19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86" name="Freeform 104"/>
            <p:cNvSpPr>
              <a:spLocks/>
            </p:cNvSpPr>
            <p:nvPr/>
          </p:nvSpPr>
          <p:spPr bwMode="auto">
            <a:xfrm>
              <a:off x="1822" y="2852"/>
              <a:ext cx="1244" cy="49"/>
            </a:xfrm>
            <a:custGeom>
              <a:avLst/>
              <a:gdLst>
                <a:gd name="T0" fmla="*/ 0 w 1244"/>
                <a:gd name="T1" fmla="*/ 10 h 49"/>
                <a:gd name="T2" fmla="*/ 336 w 1244"/>
                <a:gd name="T3" fmla="*/ 42 h 49"/>
                <a:gd name="T4" fmla="*/ 864 w 1244"/>
                <a:gd name="T5" fmla="*/ 42 h 49"/>
                <a:gd name="T6" fmla="*/ 1244 w 1244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4"/>
                <a:gd name="T13" fmla="*/ 0 h 49"/>
                <a:gd name="T14" fmla="*/ 1244 w 1244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4" h="49">
                  <a:moveTo>
                    <a:pt x="0" y="10"/>
                  </a:moveTo>
                  <a:cubicBezTo>
                    <a:pt x="56" y="15"/>
                    <a:pt x="192" y="37"/>
                    <a:pt x="336" y="42"/>
                  </a:cubicBezTo>
                  <a:cubicBezTo>
                    <a:pt x="480" y="47"/>
                    <a:pt x="713" y="49"/>
                    <a:pt x="864" y="42"/>
                  </a:cubicBezTo>
                  <a:cubicBezTo>
                    <a:pt x="1015" y="35"/>
                    <a:pt x="1165" y="9"/>
                    <a:pt x="1244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1131888" y="5138738"/>
            <a:ext cx="1838325" cy="368300"/>
            <a:chOff x="1878" y="3247"/>
            <a:chExt cx="1158" cy="232"/>
          </a:xfrm>
        </p:grpSpPr>
        <p:sp>
          <p:nvSpPr>
            <p:cNvPr id="11370" name="Freeform 106"/>
            <p:cNvSpPr>
              <a:spLocks/>
            </p:cNvSpPr>
            <p:nvPr/>
          </p:nvSpPr>
          <p:spPr bwMode="auto">
            <a:xfrm>
              <a:off x="1878" y="3247"/>
              <a:ext cx="1158" cy="232"/>
            </a:xfrm>
            <a:custGeom>
              <a:avLst/>
              <a:gdLst>
                <a:gd name="T0" fmla="*/ 85 w 1158"/>
                <a:gd name="T1" fmla="*/ 199 h 232"/>
                <a:gd name="T2" fmla="*/ 138 w 1158"/>
                <a:gd name="T3" fmla="*/ 202 h 232"/>
                <a:gd name="T4" fmla="*/ 252 w 1158"/>
                <a:gd name="T5" fmla="*/ 219 h 232"/>
                <a:gd name="T6" fmla="*/ 473 w 1158"/>
                <a:gd name="T7" fmla="*/ 223 h 232"/>
                <a:gd name="T8" fmla="*/ 864 w 1158"/>
                <a:gd name="T9" fmla="*/ 227 h 232"/>
                <a:gd name="T10" fmla="*/ 1068 w 1158"/>
                <a:gd name="T11" fmla="*/ 195 h 232"/>
                <a:gd name="T12" fmla="*/ 1120 w 1158"/>
                <a:gd name="T13" fmla="*/ 189 h 232"/>
                <a:gd name="T14" fmla="*/ 1127 w 1158"/>
                <a:gd name="T15" fmla="*/ 165 h 232"/>
                <a:gd name="T16" fmla="*/ 1138 w 1158"/>
                <a:gd name="T17" fmla="*/ 27 h 232"/>
                <a:gd name="T18" fmla="*/ 1136 w 1158"/>
                <a:gd name="T19" fmla="*/ 3 h 232"/>
                <a:gd name="T20" fmla="*/ 1138 w 1158"/>
                <a:gd name="T21" fmla="*/ 11 h 232"/>
                <a:gd name="T22" fmla="*/ 1014 w 1158"/>
                <a:gd name="T23" fmla="*/ 15 h 232"/>
                <a:gd name="T24" fmla="*/ 786 w 1158"/>
                <a:gd name="T25" fmla="*/ 33 h 232"/>
                <a:gd name="T26" fmla="*/ 498 w 1158"/>
                <a:gd name="T27" fmla="*/ 35 h 232"/>
                <a:gd name="T28" fmla="*/ 226 w 1158"/>
                <a:gd name="T29" fmla="*/ 29 h 232"/>
                <a:gd name="T30" fmla="*/ 86 w 1158"/>
                <a:gd name="T31" fmla="*/ 17 h 232"/>
                <a:gd name="T32" fmla="*/ 12 w 1158"/>
                <a:gd name="T33" fmla="*/ 11 h 232"/>
                <a:gd name="T34" fmla="*/ 12 w 1158"/>
                <a:gd name="T35" fmla="*/ 41 h 232"/>
                <a:gd name="T36" fmla="*/ 18 w 1158"/>
                <a:gd name="T37" fmla="*/ 83 h 232"/>
                <a:gd name="T38" fmla="*/ 24 w 1158"/>
                <a:gd name="T39" fmla="*/ 129 h 232"/>
                <a:gd name="T40" fmla="*/ 32 w 1158"/>
                <a:gd name="T41" fmla="*/ 165 h 232"/>
                <a:gd name="T42" fmla="*/ 42 w 1158"/>
                <a:gd name="T43" fmla="*/ 191 h 232"/>
                <a:gd name="T44" fmla="*/ 85 w 1158"/>
                <a:gd name="T45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8" h="232">
                  <a:moveTo>
                    <a:pt x="85" y="199"/>
                  </a:moveTo>
                  <a:cubicBezTo>
                    <a:pt x="106" y="202"/>
                    <a:pt x="110" y="199"/>
                    <a:pt x="138" y="202"/>
                  </a:cubicBezTo>
                  <a:cubicBezTo>
                    <a:pt x="166" y="205"/>
                    <a:pt x="196" y="216"/>
                    <a:pt x="252" y="219"/>
                  </a:cubicBezTo>
                  <a:cubicBezTo>
                    <a:pt x="308" y="222"/>
                    <a:pt x="371" y="222"/>
                    <a:pt x="473" y="223"/>
                  </a:cubicBezTo>
                  <a:cubicBezTo>
                    <a:pt x="575" y="224"/>
                    <a:pt x="765" y="232"/>
                    <a:pt x="864" y="227"/>
                  </a:cubicBezTo>
                  <a:cubicBezTo>
                    <a:pt x="963" y="222"/>
                    <a:pt x="1025" y="201"/>
                    <a:pt x="1068" y="195"/>
                  </a:cubicBezTo>
                  <a:cubicBezTo>
                    <a:pt x="1111" y="189"/>
                    <a:pt x="1110" y="194"/>
                    <a:pt x="1120" y="189"/>
                  </a:cubicBezTo>
                  <a:cubicBezTo>
                    <a:pt x="1130" y="184"/>
                    <a:pt x="1124" y="192"/>
                    <a:pt x="1127" y="165"/>
                  </a:cubicBezTo>
                  <a:cubicBezTo>
                    <a:pt x="1130" y="138"/>
                    <a:pt x="1136" y="54"/>
                    <a:pt x="1138" y="27"/>
                  </a:cubicBezTo>
                  <a:cubicBezTo>
                    <a:pt x="1140" y="0"/>
                    <a:pt x="1136" y="6"/>
                    <a:pt x="1136" y="3"/>
                  </a:cubicBezTo>
                  <a:cubicBezTo>
                    <a:pt x="1136" y="0"/>
                    <a:pt x="1158" y="9"/>
                    <a:pt x="1138" y="11"/>
                  </a:cubicBezTo>
                  <a:cubicBezTo>
                    <a:pt x="1118" y="13"/>
                    <a:pt x="1073" y="11"/>
                    <a:pt x="1014" y="15"/>
                  </a:cubicBezTo>
                  <a:cubicBezTo>
                    <a:pt x="955" y="19"/>
                    <a:pt x="872" y="30"/>
                    <a:pt x="786" y="33"/>
                  </a:cubicBezTo>
                  <a:cubicBezTo>
                    <a:pt x="700" y="36"/>
                    <a:pt x="591" y="36"/>
                    <a:pt x="498" y="35"/>
                  </a:cubicBezTo>
                  <a:cubicBezTo>
                    <a:pt x="405" y="34"/>
                    <a:pt x="295" y="32"/>
                    <a:pt x="226" y="29"/>
                  </a:cubicBezTo>
                  <a:cubicBezTo>
                    <a:pt x="157" y="26"/>
                    <a:pt x="122" y="20"/>
                    <a:pt x="86" y="17"/>
                  </a:cubicBezTo>
                  <a:cubicBezTo>
                    <a:pt x="50" y="14"/>
                    <a:pt x="24" y="7"/>
                    <a:pt x="12" y="11"/>
                  </a:cubicBezTo>
                  <a:cubicBezTo>
                    <a:pt x="0" y="15"/>
                    <a:pt x="11" y="29"/>
                    <a:pt x="12" y="41"/>
                  </a:cubicBezTo>
                  <a:cubicBezTo>
                    <a:pt x="13" y="53"/>
                    <a:pt x="16" y="68"/>
                    <a:pt x="18" y="83"/>
                  </a:cubicBezTo>
                  <a:cubicBezTo>
                    <a:pt x="20" y="98"/>
                    <a:pt x="22" y="115"/>
                    <a:pt x="24" y="129"/>
                  </a:cubicBezTo>
                  <a:cubicBezTo>
                    <a:pt x="26" y="143"/>
                    <a:pt x="29" y="155"/>
                    <a:pt x="32" y="165"/>
                  </a:cubicBezTo>
                  <a:cubicBezTo>
                    <a:pt x="35" y="175"/>
                    <a:pt x="33" y="185"/>
                    <a:pt x="42" y="191"/>
                  </a:cubicBezTo>
                  <a:cubicBezTo>
                    <a:pt x="51" y="197"/>
                    <a:pt x="76" y="197"/>
                    <a:pt x="85" y="199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82" name="Freeform 107"/>
            <p:cNvSpPr>
              <a:spLocks/>
            </p:cNvSpPr>
            <p:nvPr/>
          </p:nvSpPr>
          <p:spPr bwMode="auto">
            <a:xfrm>
              <a:off x="1882" y="3250"/>
              <a:ext cx="1142" cy="42"/>
            </a:xfrm>
            <a:custGeom>
              <a:avLst/>
              <a:gdLst>
                <a:gd name="T0" fmla="*/ 0 w 1142"/>
                <a:gd name="T1" fmla="*/ 0 h 42"/>
                <a:gd name="T2" fmla="*/ 314 w 1142"/>
                <a:gd name="T3" fmla="*/ 36 h 42"/>
                <a:gd name="T4" fmla="*/ 780 w 1142"/>
                <a:gd name="T5" fmla="*/ 36 h 42"/>
                <a:gd name="T6" fmla="*/ 1142 w 1142"/>
                <a:gd name="T7" fmla="*/ 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2"/>
                <a:gd name="T13" fmla="*/ 0 h 42"/>
                <a:gd name="T14" fmla="*/ 1142 w 1142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2" h="42">
                  <a:moveTo>
                    <a:pt x="0" y="0"/>
                  </a:moveTo>
                  <a:cubicBezTo>
                    <a:pt x="52" y="6"/>
                    <a:pt x="184" y="30"/>
                    <a:pt x="314" y="36"/>
                  </a:cubicBezTo>
                  <a:cubicBezTo>
                    <a:pt x="444" y="42"/>
                    <a:pt x="642" y="42"/>
                    <a:pt x="780" y="36"/>
                  </a:cubicBezTo>
                  <a:cubicBezTo>
                    <a:pt x="918" y="30"/>
                    <a:pt x="1067" y="9"/>
                    <a:pt x="1142" y="2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117"/>
          <p:cNvGrpSpPr>
            <a:grpSpLocks/>
          </p:cNvGrpSpPr>
          <p:nvPr/>
        </p:nvGrpSpPr>
        <p:grpSpPr bwMode="auto">
          <a:xfrm>
            <a:off x="1079500" y="4829175"/>
            <a:ext cx="1920875" cy="361950"/>
            <a:chOff x="1845" y="3052"/>
            <a:chExt cx="1210" cy="228"/>
          </a:xfrm>
        </p:grpSpPr>
        <p:sp>
          <p:nvSpPr>
            <p:cNvPr id="11373" name="Freeform 109"/>
            <p:cNvSpPr>
              <a:spLocks/>
            </p:cNvSpPr>
            <p:nvPr/>
          </p:nvSpPr>
          <p:spPr bwMode="auto">
            <a:xfrm>
              <a:off x="1845" y="3055"/>
              <a:ext cx="1210" cy="225"/>
            </a:xfrm>
            <a:custGeom>
              <a:avLst/>
              <a:gdLst>
                <a:gd name="T0" fmla="*/ 121 w 1210"/>
                <a:gd name="T1" fmla="*/ 201 h 225"/>
                <a:gd name="T2" fmla="*/ 199 w 1210"/>
                <a:gd name="T3" fmla="*/ 213 h 225"/>
                <a:gd name="T4" fmla="*/ 315 w 1210"/>
                <a:gd name="T5" fmla="*/ 217 h 225"/>
                <a:gd name="T6" fmla="*/ 541 w 1210"/>
                <a:gd name="T7" fmla="*/ 225 h 225"/>
                <a:gd name="T8" fmla="*/ 859 w 1210"/>
                <a:gd name="T9" fmla="*/ 219 h 225"/>
                <a:gd name="T10" fmla="*/ 1063 w 1210"/>
                <a:gd name="T11" fmla="*/ 199 h 225"/>
                <a:gd name="T12" fmla="*/ 1173 w 1210"/>
                <a:gd name="T13" fmla="*/ 189 h 225"/>
                <a:gd name="T14" fmla="*/ 1181 w 1210"/>
                <a:gd name="T15" fmla="*/ 155 h 225"/>
                <a:gd name="T16" fmla="*/ 1195 w 1210"/>
                <a:gd name="T17" fmla="*/ 37 h 225"/>
                <a:gd name="T18" fmla="*/ 1171 w 1210"/>
                <a:gd name="T19" fmla="*/ 11 h 225"/>
                <a:gd name="T20" fmla="*/ 1197 w 1210"/>
                <a:gd name="T21" fmla="*/ 13 h 225"/>
                <a:gd name="T22" fmla="*/ 1091 w 1210"/>
                <a:gd name="T23" fmla="*/ 17 h 225"/>
                <a:gd name="T24" fmla="*/ 846 w 1210"/>
                <a:gd name="T25" fmla="*/ 36 h 225"/>
                <a:gd name="T26" fmla="*/ 550 w 1210"/>
                <a:gd name="T27" fmla="*/ 39 h 225"/>
                <a:gd name="T28" fmla="*/ 272 w 1210"/>
                <a:gd name="T29" fmla="*/ 30 h 225"/>
                <a:gd name="T30" fmla="*/ 92 w 1210"/>
                <a:gd name="T31" fmla="*/ 14 h 225"/>
                <a:gd name="T32" fmla="*/ 11 w 1210"/>
                <a:gd name="T33" fmla="*/ 11 h 225"/>
                <a:gd name="T34" fmla="*/ 25 w 1210"/>
                <a:gd name="T35" fmla="*/ 79 h 225"/>
                <a:gd name="T36" fmla="*/ 33 w 1210"/>
                <a:gd name="T37" fmla="*/ 137 h 225"/>
                <a:gd name="T38" fmla="*/ 43 w 1210"/>
                <a:gd name="T39" fmla="*/ 187 h 225"/>
                <a:gd name="T40" fmla="*/ 65 w 1210"/>
                <a:gd name="T41" fmla="*/ 189 h 225"/>
                <a:gd name="T42" fmla="*/ 77 w 1210"/>
                <a:gd name="T43" fmla="*/ 190 h 225"/>
                <a:gd name="T44" fmla="*/ 121 w 1210"/>
                <a:gd name="T45" fmla="*/ 201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0" h="225">
                  <a:moveTo>
                    <a:pt x="121" y="201"/>
                  </a:moveTo>
                  <a:cubicBezTo>
                    <a:pt x="141" y="205"/>
                    <a:pt x="167" y="210"/>
                    <a:pt x="199" y="213"/>
                  </a:cubicBezTo>
                  <a:cubicBezTo>
                    <a:pt x="231" y="216"/>
                    <a:pt x="258" y="215"/>
                    <a:pt x="315" y="217"/>
                  </a:cubicBezTo>
                  <a:cubicBezTo>
                    <a:pt x="372" y="219"/>
                    <a:pt x="450" y="225"/>
                    <a:pt x="541" y="225"/>
                  </a:cubicBezTo>
                  <a:cubicBezTo>
                    <a:pt x="632" y="225"/>
                    <a:pt x="772" y="223"/>
                    <a:pt x="859" y="219"/>
                  </a:cubicBezTo>
                  <a:cubicBezTo>
                    <a:pt x="946" y="215"/>
                    <a:pt x="1011" y="204"/>
                    <a:pt x="1063" y="199"/>
                  </a:cubicBezTo>
                  <a:cubicBezTo>
                    <a:pt x="1115" y="194"/>
                    <a:pt x="1153" y="196"/>
                    <a:pt x="1173" y="189"/>
                  </a:cubicBezTo>
                  <a:cubicBezTo>
                    <a:pt x="1193" y="182"/>
                    <a:pt x="1177" y="180"/>
                    <a:pt x="1181" y="155"/>
                  </a:cubicBezTo>
                  <a:cubicBezTo>
                    <a:pt x="1185" y="130"/>
                    <a:pt x="1197" y="61"/>
                    <a:pt x="1195" y="37"/>
                  </a:cubicBezTo>
                  <a:cubicBezTo>
                    <a:pt x="1193" y="13"/>
                    <a:pt x="1171" y="15"/>
                    <a:pt x="1171" y="11"/>
                  </a:cubicBezTo>
                  <a:cubicBezTo>
                    <a:pt x="1171" y="7"/>
                    <a:pt x="1210" y="12"/>
                    <a:pt x="1197" y="13"/>
                  </a:cubicBezTo>
                  <a:cubicBezTo>
                    <a:pt x="1184" y="14"/>
                    <a:pt x="1149" y="13"/>
                    <a:pt x="1091" y="17"/>
                  </a:cubicBezTo>
                  <a:cubicBezTo>
                    <a:pt x="1033" y="21"/>
                    <a:pt x="936" y="32"/>
                    <a:pt x="846" y="36"/>
                  </a:cubicBezTo>
                  <a:cubicBezTo>
                    <a:pt x="756" y="40"/>
                    <a:pt x="646" y="40"/>
                    <a:pt x="550" y="39"/>
                  </a:cubicBezTo>
                  <a:cubicBezTo>
                    <a:pt x="454" y="38"/>
                    <a:pt x="349" y="35"/>
                    <a:pt x="272" y="30"/>
                  </a:cubicBezTo>
                  <a:cubicBezTo>
                    <a:pt x="196" y="26"/>
                    <a:pt x="135" y="17"/>
                    <a:pt x="92" y="14"/>
                  </a:cubicBezTo>
                  <a:cubicBezTo>
                    <a:pt x="49" y="11"/>
                    <a:pt x="22" y="0"/>
                    <a:pt x="11" y="11"/>
                  </a:cubicBezTo>
                  <a:cubicBezTo>
                    <a:pt x="0" y="22"/>
                    <a:pt x="21" y="58"/>
                    <a:pt x="25" y="79"/>
                  </a:cubicBezTo>
                  <a:cubicBezTo>
                    <a:pt x="29" y="100"/>
                    <a:pt x="30" y="119"/>
                    <a:pt x="33" y="137"/>
                  </a:cubicBezTo>
                  <a:cubicBezTo>
                    <a:pt x="36" y="155"/>
                    <a:pt x="38" y="178"/>
                    <a:pt x="43" y="187"/>
                  </a:cubicBezTo>
                  <a:cubicBezTo>
                    <a:pt x="48" y="196"/>
                    <a:pt x="59" y="189"/>
                    <a:pt x="65" y="189"/>
                  </a:cubicBezTo>
                  <a:cubicBezTo>
                    <a:pt x="71" y="189"/>
                    <a:pt x="68" y="188"/>
                    <a:pt x="77" y="190"/>
                  </a:cubicBezTo>
                  <a:cubicBezTo>
                    <a:pt x="86" y="192"/>
                    <a:pt x="101" y="199"/>
                    <a:pt x="121" y="201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78" name="Freeform 110"/>
            <p:cNvSpPr>
              <a:spLocks/>
            </p:cNvSpPr>
            <p:nvPr/>
          </p:nvSpPr>
          <p:spPr bwMode="auto">
            <a:xfrm>
              <a:off x="1852" y="3052"/>
              <a:ext cx="1194" cy="45"/>
            </a:xfrm>
            <a:custGeom>
              <a:avLst/>
              <a:gdLst>
                <a:gd name="T0" fmla="*/ 0 w 1194"/>
                <a:gd name="T1" fmla="*/ 0 h 45"/>
                <a:gd name="T2" fmla="*/ 372 w 1194"/>
                <a:gd name="T3" fmla="*/ 39 h 45"/>
                <a:gd name="T4" fmla="*/ 842 w 1194"/>
                <a:gd name="T5" fmla="*/ 37 h 45"/>
                <a:gd name="T6" fmla="*/ 1194 w 1194"/>
                <a:gd name="T7" fmla="*/ 4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4"/>
                <a:gd name="T13" fmla="*/ 0 h 45"/>
                <a:gd name="T14" fmla="*/ 1194 w 1194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4" h="45">
                  <a:moveTo>
                    <a:pt x="0" y="0"/>
                  </a:moveTo>
                  <a:cubicBezTo>
                    <a:pt x="62" y="6"/>
                    <a:pt x="232" y="33"/>
                    <a:pt x="372" y="39"/>
                  </a:cubicBezTo>
                  <a:cubicBezTo>
                    <a:pt x="512" y="45"/>
                    <a:pt x="705" y="43"/>
                    <a:pt x="842" y="37"/>
                  </a:cubicBezTo>
                  <a:cubicBezTo>
                    <a:pt x="979" y="31"/>
                    <a:pt x="1121" y="11"/>
                    <a:pt x="1194" y="4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20"/>
          <p:cNvGrpSpPr>
            <a:grpSpLocks/>
          </p:cNvGrpSpPr>
          <p:nvPr/>
        </p:nvGrpSpPr>
        <p:grpSpPr bwMode="auto">
          <a:xfrm>
            <a:off x="950913" y="3949700"/>
            <a:ext cx="2132012" cy="327025"/>
            <a:chOff x="1764" y="2498"/>
            <a:chExt cx="1343" cy="206"/>
          </a:xfrm>
        </p:grpSpPr>
        <p:sp>
          <p:nvSpPr>
            <p:cNvPr id="11376" name="Freeform 112"/>
            <p:cNvSpPr>
              <a:spLocks/>
            </p:cNvSpPr>
            <p:nvPr/>
          </p:nvSpPr>
          <p:spPr bwMode="auto">
            <a:xfrm>
              <a:off x="1764" y="2498"/>
              <a:ext cx="1343" cy="206"/>
            </a:xfrm>
            <a:custGeom>
              <a:avLst/>
              <a:gdLst>
                <a:gd name="T0" fmla="*/ 36 w 1343"/>
                <a:gd name="T1" fmla="*/ 172 h 206"/>
                <a:gd name="T2" fmla="*/ 170 w 1343"/>
                <a:gd name="T3" fmla="*/ 188 h 206"/>
                <a:gd name="T4" fmla="*/ 408 w 1343"/>
                <a:gd name="T5" fmla="*/ 202 h 206"/>
                <a:gd name="T6" fmla="*/ 676 w 1343"/>
                <a:gd name="T7" fmla="*/ 204 h 206"/>
                <a:gd name="T8" fmla="*/ 1026 w 1343"/>
                <a:gd name="T9" fmla="*/ 188 h 206"/>
                <a:gd name="T10" fmla="*/ 1174 w 1343"/>
                <a:gd name="T11" fmla="*/ 178 h 206"/>
                <a:gd name="T12" fmla="*/ 1252 w 1343"/>
                <a:gd name="T13" fmla="*/ 164 h 206"/>
                <a:gd name="T14" fmla="*/ 1292 w 1343"/>
                <a:gd name="T15" fmla="*/ 160 h 206"/>
                <a:gd name="T16" fmla="*/ 1303 w 1343"/>
                <a:gd name="T17" fmla="*/ 152 h 206"/>
                <a:gd name="T18" fmla="*/ 1310 w 1343"/>
                <a:gd name="T19" fmla="*/ 154 h 206"/>
                <a:gd name="T20" fmla="*/ 1314 w 1343"/>
                <a:gd name="T21" fmla="*/ 156 h 206"/>
                <a:gd name="T22" fmla="*/ 1328 w 1343"/>
                <a:gd name="T23" fmla="*/ 40 h 206"/>
                <a:gd name="T24" fmla="*/ 1338 w 1343"/>
                <a:gd name="T25" fmla="*/ 6 h 206"/>
                <a:gd name="T26" fmla="*/ 1297 w 1343"/>
                <a:gd name="T27" fmla="*/ 6 h 206"/>
                <a:gd name="T28" fmla="*/ 1319 w 1343"/>
                <a:gd name="T29" fmla="*/ 6 h 206"/>
                <a:gd name="T30" fmla="*/ 1169 w 1343"/>
                <a:gd name="T31" fmla="*/ 14 h 206"/>
                <a:gd name="T32" fmla="*/ 860 w 1343"/>
                <a:gd name="T33" fmla="*/ 32 h 206"/>
                <a:gd name="T34" fmla="*/ 576 w 1343"/>
                <a:gd name="T35" fmla="*/ 37 h 206"/>
                <a:gd name="T36" fmla="*/ 240 w 1343"/>
                <a:gd name="T37" fmla="*/ 26 h 206"/>
                <a:gd name="T38" fmla="*/ 72 w 1343"/>
                <a:gd name="T39" fmla="*/ 18 h 206"/>
                <a:gd name="T40" fmla="*/ 10 w 1343"/>
                <a:gd name="T41" fmla="*/ 12 h 206"/>
                <a:gd name="T42" fmla="*/ 10 w 1343"/>
                <a:gd name="T43" fmla="*/ 10 h 206"/>
                <a:gd name="T44" fmla="*/ 14 w 1343"/>
                <a:gd name="T45" fmla="*/ 66 h 206"/>
                <a:gd name="T46" fmla="*/ 26 w 1343"/>
                <a:gd name="T47" fmla="*/ 113 h 206"/>
                <a:gd name="T48" fmla="*/ 32 w 1343"/>
                <a:gd name="T49" fmla="*/ 146 h 206"/>
                <a:gd name="T50" fmla="*/ 36 w 1343"/>
                <a:gd name="T51" fmla="*/ 172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43" h="206">
                  <a:moveTo>
                    <a:pt x="36" y="172"/>
                  </a:moveTo>
                  <a:cubicBezTo>
                    <a:pt x="59" y="179"/>
                    <a:pt x="108" y="183"/>
                    <a:pt x="170" y="188"/>
                  </a:cubicBezTo>
                  <a:cubicBezTo>
                    <a:pt x="232" y="193"/>
                    <a:pt x="324" y="199"/>
                    <a:pt x="408" y="202"/>
                  </a:cubicBezTo>
                  <a:cubicBezTo>
                    <a:pt x="492" y="205"/>
                    <a:pt x="573" y="206"/>
                    <a:pt x="676" y="204"/>
                  </a:cubicBezTo>
                  <a:cubicBezTo>
                    <a:pt x="779" y="202"/>
                    <a:pt x="943" y="192"/>
                    <a:pt x="1026" y="188"/>
                  </a:cubicBezTo>
                  <a:cubicBezTo>
                    <a:pt x="1109" y="184"/>
                    <a:pt x="1136" y="182"/>
                    <a:pt x="1174" y="178"/>
                  </a:cubicBezTo>
                  <a:cubicBezTo>
                    <a:pt x="1212" y="174"/>
                    <a:pt x="1232" y="167"/>
                    <a:pt x="1252" y="164"/>
                  </a:cubicBezTo>
                  <a:cubicBezTo>
                    <a:pt x="1272" y="161"/>
                    <a:pt x="1284" y="162"/>
                    <a:pt x="1292" y="160"/>
                  </a:cubicBezTo>
                  <a:cubicBezTo>
                    <a:pt x="1300" y="158"/>
                    <a:pt x="1300" y="153"/>
                    <a:pt x="1303" y="152"/>
                  </a:cubicBezTo>
                  <a:cubicBezTo>
                    <a:pt x="1306" y="151"/>
                    <a:pt x="1308" y="153"/>
                    <a:pt x="1310" y="154"/>
                  </a:cubicBezTo>
                  <a:cubicBezTo>
                    <a:pt x="1312" y="155"/>
                    <a:pt x="1311" y="175"/>
                    <a:pt x="1314" y="156"/>
                  </a:cubicBezTo>
                  <a:cubicBezTo>
                    <a:pt x="1317" y="137"/>
                    <a:pt x="1324" y="65"/>
                    <a:pt x="1328" y="40"/>
                  </a:cubicBezTo>
                  <a:cubicBezTo>
                    <a:pt x="1332" y="15"/>
                    <a:pt x="1343" y="12"/>
                    <a:pt x="1338" y="6"/>
                  </a:cubicBezTo>
                  <a:cubicBezTo>
                    <a:pt x="1333" y="0"/>
                    <a:pt x="1300" y="6"/>
                    <a:pt x="1297" y="6"/>
                  </a:cubicBezTo>
                  <a:cubicBezTo>
                    <a:pt x="1294" y="6"/>
                    <a:pt x="1340" y="4"/>
                    <a:pt x="1319" y="6"/>
                  </a:cubicBezTo>
                  <a:cubicBezTo>
                    <a:pt x="1297" y="7"/>
                    <a:pt x="1245" y="10"/>
                    <a:pt x="1169" y="14"/>
                  </a:cubicBezTo>
                  <a:cubicBezTo>
                    <a:pt x="1092" y="18"/>
                    <a:pt x="960" y="27"/>
                    <a:pt x="860" y="32"/>
                  </a:cubicBezTo>
                  <a:cubicBezTo>
                    <a:pt x="761" y="36"/>
                    <a:pt x="680" y="38"/>
                    <a:pt x="576" y="37"/>
                  </a:cubicBezTo>
                  <a:cubicBezTo>
                    <a:pt x="472" y="36"/>
                    <a:pt x="324" y="29"/>
                    <a:pt x="240" y="26"/>
                  </a:cubicBezTo>
                  <a:cubicBezTo>
                    <a:pt x="156" y="23"/>
                    <a:pt x="110" y="20"/>
                    <a:pt x="72" y="18"/>
                  </a:cubicBezTo>
                  <a:cubicBezTo>
                    <a:pt x="34" y="16"/>
                    <a:pt x="20" y="13"/>
                    <a:pt x="10" y="12"/>
                  </a:cubicBezTo>
                  <a:cubicBezTo>
                    <a:pt x="0" y="11"/>
                    <a:pt x="9" y="1"/>
                    <a:pt x="10" y="10"/>
                  </a:cubicBezTo>
                  <a:cubicBezTo>
                    <a:pt x="11" y="19"/>
                    <a:pt x="11" y="49"/>
                    <a:pt x="14" y="66"/>
                  </a:cubicBezTo>
                  <a:cubicBezTo>
                    <a:pt x="17" y="83"/>
                    <a:pt x="23" y="100"/>
                    <a:pt x="26" y="113"/>
                  </a:cubicBezTo>
                  <a:cubicBezTo>
                    <a:pt x="29" y="126"/>
                    <a:pt x="30" y="136"/>
                    <a:pt x="32" y="146"/>
                  </a:cubicBezTo>
                  <a:cubicBezTo>
                    <a:pt x="34" y="156"/>
                    <a:pt x="35" y="167"/>
                    <a:pt x="36" y="17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74" name="Freeform 113"/>
            <p:cNvSpPr>
              <a:spLocks/>
            </p:cNvSpPr>
            <p:nvPr/>
          </p:nvSpPr>
          <p:spPr bwMode="auto">
            <a:xfrm>
              <a:off x="1770" y="2498"/>
              <a:ext cx="1326" cy="45"/>
            </a:xfrm>
            <a:custGeom>
              <a:avLst/>
              <a:gdLst>
                <a:gd name="T0" fmla="*/ 0 w 1326"/>
                <a:gd name="T1" fmla="*/ 6 h 45"/>
                <a:gd name="T2" fmla="*/ 356 w 1326"/>
                <a:gd name="T3" fmla="*/ 40 h 45"/>
                <a:gd name="T4" fmla="*/ 906 w 1326"/>
                <a:gd name="T5" fmla="*/ 38 h 45"/>
                <a:gd name="T6" fmla="*/ 1326 w 1326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6"/>
                <a:gd name="T13" fmla="*/ 0 h 45"/>
                <a:gd name="T14" fmla="*/ 1326 w 1326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6" h="45">
                  <a:moveTo>
                    <a:pt x="0" y="6"/>
                  </a:moveTo>
                  <a:cubicBezTo>
                    <a:pt x="59" y="12"/>
                    <a:pt x="205" y="35"/>
                    <a:pt x="356" y="40"/>
                  </a:cubicBezTo>
                  <a:cubicBezTo>
                    <a:pt x="507" y="45"/>
                    <a:pt x="744" y="45"/>
                    <a:pt x="906" y="38"/>
                  </a:cubicBezTo>
                  <a:cubicBezTo>
                    <a:pt x="1068" y="31"/>
                    <a:pt x="1239" y="8"/>
                    <a:pt x="1326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56" name="Freeform 92"/>
          <p:cNvSpPr>
            <a:spLocks/>
          </p:cNvSpPr>
          <p:nvPr/>
        </p:nvSpPr>
        <p:spPr bwMode="auto">
          <a:xfrm>
            <a:off x="838200" y="3149600"/>
            <a:ext cx="2328863" cy="2978150"/>
          </a:xfrm>
          <a:custGeom>
            <a:avLst/>
            <a:gdLst>
              <a:gd name="T0" fmla="*/ 1467 w 1467"/>
              <a:gd name="T1" fmla="*/ 0 h 1876"/>
              <a:gd name="T2" fmla="*/ 1434 w 1467"/>
              <a:gd name="T3" fmla="*/ 44 h 1876"/>
              <a:gd name="T4" fmla="*/ 1395 w 1467"/>
              <a:gd name="T5" fmla="*/ 71 h 1876"/>
              <a:gd name="T6" fmla="*/ 1337 w 1467"/>
              <a:gd name="T7" fmla="*/ 105 h 1876"/>
              <a:gd name="T8" fmla="*/ 1182 w 1467"/>
              <a:gd name="T9" fmla="*/ 149 h 1876"/>
              <a:gd name="T10" fmla="*/ 1002 w 1467"/>
              <a:gd name="T11" fmla="*/ 174 h 1876"/>
              <a:gd name="T12" fmla="*/ 807 w 1467"/>
              <a:gd name="T13" fmla="*/ 187 h 1876"/>
              <a:gd name="T14" fmla="*/ 623 w 1467"/>
              <a:gd name="T15" fmla="*/ 187 h 1876"/>
              <a:gd name="T16" fmla="*/ 430 w 1467"/>
              <a:gd name="T17" fmla="*/ 173 h 1876"/>
              <a:gd name="T18" fmla="*/ 257 w 1467"/>
              <a:gd name="T19" fmla="*/ 139 h 1876"/>
              <a:gd name="T20" fmla="*/ 118 w 1467"/>
              <a:gd name="T21" fmla="*/ 97 h 1876"/>
              <a:gd name="T22" fmla="*/ 22 w 1467"/>
              <a:gd name="T23" fmla="*/ 42 h 1876"/>
              <a:gd name="T24" fmla="*/ 0 w 1467"/>
              <a:gd name="T25" fmla="*/ 3 h 1876"/>
              <a:gd name="T26" fmla="*/ 257 w 1467"/>
              <a:gd name="T27" fmla="*/ 1734 h 1876"/>
              <a:gd name="T28" fmla="*/ 257 w 1467"/>
              <a:gd name="T29" fmla="*/ 1756 h 1876"/>
              <a:gd name="T30" fmla="*/ 265 w 1467"/>
              <a:gd name="T31" fmla="*/ 1772 h 1876"/>
              <a:gd name="T32" fmla="*/ 293 w 1467"/>
              <a:gd name="T33" fmla="*/ 1794 h 1876"/>
              <a:gd name="T34" fmla="*/ 365 w 1467"/>
              <a:gd name="T35" fmla="*/ 1830 h 1876"/>
              <a:gd name="T36" fmla="*/ 487 w 1467"/>
              <a:gd name="T37" fmla="*/ 1856 h 1876"/>
              <a:gd name="T38" fmla="*/ 655 w 1467"/>
              <a:gd name="T39" fmla="*/ 1874 h 1876"/>
              <a:gd name="T40" fmla="*/ 799 w 1467"/>
              <a:gd name="T41" fmla="*/ 1876 h 1876"/>
              <a:gd name="T42" fmla="*/ 931 w 1467"/>
              <a:gd name="T43" fmla="*/ 1869 h 1876"/>
              <a:gd name="T44" fmla="*/ 1018 w 1467"/>
              <a:gd name="T45" fmla="*/ 1861 h 1876"/>
              <a:gd name="T46" fmla="*/ 1107 w 1467"/>
              <a:gd name="T47" fmla="*/ 1846 h 1876"/>
              <a:gd name="T48" fmla="*/ 1194 w 1467"/>
              <a:gd name="T49" fmla="*/ 1822 h 1876"/>
              <a:gd name="T50" fmla="*/ 1247 w 1467"/>
              <a:gd name="T51" fmla="*/ 1799 h 1876"/>
              <a:gd name="T52" fmla="*/ 1288 w 1467"/>
              <a:gd name="T53" fmla="*/ 1759 h 1876"/>
              <a:gd name="T54" fmla="*/ 1288 w 1467"/>
              <a:gd name="T55" fmla="*/ 1720 h 1876"/>
              <a:gd name="T56" fmla="*/ 1460 w 1467"/>
              <a:gd name="T57" fmla="*/ 0 h 1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467" h="1876">
                <a:moveTo>
                  <a:pt x="1467" y="0"/>
                </a:moveTo>
                <a:lnTo>
                  <a:pt x="1434" y="44"/>
                </a:lnTo>
                <a:lnTo>
                  <a:pt x="1395" y="71"/>
                </a:lnTo>
                <a:lnTo>
                  <a:pt x="1337" y="105"/>
                </a:lnTo>
                <a:lnTo>
                  <a:pt x="1182" y="149"/>
                </a:lnTo>
                <a:lnTo>
                  <a:pt x="1002" y="174"/>
                </a:lnTo>
                <a:lnTo>
                  <a:pt x="807" y="187"/>
                </a:lnTo>
                <a:lnTo>
                  <a:pt x="623" y="187"/>
                </a:lnTo>
                <a:lnTo>
                  <a:pt x="430" y="173"/>
                </a:lnTo>
                <a:lnTo>
                  <a:pt x="257" y="139"/>
                </a:lnTo>
                <a:lnTo>
                  <a:pt x="118" y="97"/>
                </a:lnTo>
                <a:lnTo>
                  <a:pt x="22" y="42"/>
                </a:lnTo>
                <a:lnTo>
                  <a:pt x="0" y="3"/>
                </a:lnTo>
                <a:lnTo>
                  <a:pt x="257" y="1734"/>
                </a:lnTo>
                <a:lnTo>
                  <a:pt x="257" y="1756"/>
                </a:lnTo>
                <a:lnTo>
                  <a:pt x="265" y="1772"/>
                </a:lnTo>
                <a:lnTo>
                  <a:pt x="293" y="1794"/>
                </a:lnTo>
                <a:lnTo>
                  <a:pt x="365" y="1830"/>
                </a:lnTo>
                <a:lnTo>
                  <a:pt x="487" y="1856"/>
                </a:lnTo>
                <a:lnTo>
                  <a:pt x="655" y="1874"/>
                </a:lnTo>
                <a:lnTo>
                  <a:pt x="799" y="1876"/>
                </a:lnTo>
                <a:lnTo>
                  <a:pt x="931" y="1869"/>
                </a:lnTo>
                <a:lnTo>
                  <a:pt x="1018" y="1861"/>
                </a:lnTo>
                <a:lnTo>
                  <a:pt x="1107" y="1846"/>
                </a:lnTo>
                <a:lnTo>
                  <a:pt x="1194" y="1822"/>
                </a:lnTo>
                <a:lnTo>
                  <a:pt x="1247" y="1799"/>
                </a:lnTo>
                <a:lnTo>
                  <a:pt x="1288" y="1759"/>
                </a:lnTo>
                <a:lnTo>
                  <a:pt x="1288" y="1720"/>
                </a:lnTo>
                <a:lnTo>
                  <a:pt x="1460" y="0"/>
                </a:lnTo>
              </a:path>
            </a:pathLst>
          </a:custGeom>
          <a:gradFill rotWithShape="1">
            <a:gsLst>
              <a:gs pos="0">
                <a:schemeClr val="bg2">
                  <a:alpha val="27000"/>
                </a:schemeClr>
              </a:gs>
              <a:gs pos="50000">
                <a:schemeClr val="bg1">
                  <a:alpha val="19000"/>
                </a:schemeClr>
              </a:gs>
              <a:gs pos="100000">
                <a:schemeClr val="bg2">
                  <a:alpha val="27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6163" name="Arc 76"/>
          <p:cNvSpPr>
            <a:spLocks/>
          </p:cNvSpPr>
          <p:nvPr/>
        </p:nvSpPr>
        <p:spPr bwMode="auto">
          <a:xfrm>
            <a:off x="3414713" y="4000500"/>
            <a:ext cx="1584325" cy="201613"/>
          </a:xfrm>
          <a:custGeom>
            <a:avLst/>
            <a:gdLst>
              <a:gd name="T0" fmla="*/ 0 w 43180"/>
              <a:gd name="T1" fmla="*/ 156815505 h 21600"/>
              <a:gd name="T2" fmla="*/ 2147483647 w 43180"/>
              <a:gd name="T3" fmla="*/ 163950512 h 21600"/>
              <a:gd name="T4" fmla="*/ 2147483647 w 43180"/>
              <a:gd name="T5" fmla="*/ 163950512 h 21600"/>
              <a:gd name="T6" fmla="*/ 0 60000 65536"/>
              <a:gd name="T7" fmla="*/ 0 60000 65536"/>
              <a:gd name="T8" fmla="*/ 0 60000 65536"/>
              <a:gd name="T9" fmla="*/ 0 w 43180"/>
              <a:gd name="T10" fmla="*/ 0 h 21600"/>
              <a:gd name="T11" fmla="*/ 43180 w 431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0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0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lnTo>
                  <a:pt x="0" y="2066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" name="Group 72"/>
          <p:cNvGrpSpPr>
            <a:grpSpLocks/>
          </p:cNvGrpSpPr>
          <p:nvPr/>
        </p:nvGrpSpPr>
        <p:grpSpPr bwMode="auto">
          <a:xfrm>
            <a:off x="3635375" y="5489575"/>
            <a:ext cx="1227138" cy="539750"/>
            <a:chOff x="706" y="3506"/>
            <a:chExt cx="773" cy="340"/>
          </a:xfrm>
        </p:grpSpPr>
        <p:sp>
          <p:nvSpPr>
            <p:cNvPr id="11321" name="Freeform 57"/>
            <p:cNvSpPr>
              <a:spLocks/>
            </p:cNvSpPr>
            <p:nvPr/>
          </p:nvSpPr>
          <p:spPr bwMode="auto">
            <a:xfrm>
              <a:off x="706" y="3506"/>
              <a:ext cx="773" cy="340"/>
            </a:xfrm>
            <a:custGeom>
              <a:avLst/>
              <a:gdLst>
                <a:gd name="T0" fmla="*/ 80 w 773"/>
                <a:gd name="T1" fmla="*/ 298 h 340"/>
                <a:gd name="T2" fmla="*/ 122 w 773"/>
                <a:gd name="T3" fmla="*/ 310 h 340"/>
                <a:gd name="T4" fmla="*/ 194 w 773"/>
                <a:gd name="T5" fmla="*/ 325 h 340"/>
                <a:gd name="T6" fmla="*/ 359 w 773"/>
                <a:gd name="T7" fmla="*/ 337 h 340"/>
                <a:gd name="T8" fmla="*/ 512 w 773"/>
                <a:gd name="T9" fmla="*/ 334 h 340"/>
                <a:gd name="T10" fmla="*/ 692 w 773"/>
                <a:gd name="T11" fmla="*/ 298 h 340"/>
                <a:gd name="T12" fmla="*/ 731 w 773"/>
                <a:gd name="T13" fmla="*/ 268 h 340"/>
                <a:gd name="T14" fmla="*/ 764 w 773"/>
                <a:gd name="T15" fmla="*/ 43 h 340"/>
                <a:gd name="T16" fmla="*/ 749 w 773"/>
                <a:gd name="T17" fmla="*/ 10 h 340"/>
                <a:gd name="T18" fmla="*/ 761 w 773"/>
                <a:gd name="T19" fmla="*/ 10 h 340"/>
                <a:gd name="T20" fmla="*/ 676 w 773"/>
                <a:gd name="T21" fmla="*/ 26 h 340"/>
                <a:gd name="T22" fmla="*/ 538 w 773"/>
                <a:gd name="T23" fmla="*/ 56 h 340"/>
                <a:gd name="T24" fmla="*/ 344 w 773"/>
                <a:gd name="T25" fmla="*/ 62 h 340"/>
                <a:gd name="T26" fmla="*/ 166 w 773"/>
                <a:gd name="T27" fmla="*/ 44 h 340"/>
                <a:gd name="T28" fmla="*/ 58 w 773"/>
                <a:gd name="T29" fmla="*/ 28 h 340"/>
                <a:gd name="T30" fmla="*/ 5 w 773"/>
                <a:gd name="T31" fmla="*/ 19 h 340"/>
                <a:gd name="T32" fmla="*/ 26 w 773"/>
                <a:gd name="T33" fmla="*/ 118 h 340"/>
                <a:gd name="T34" fmla="*/ 35 w 773"/>
                <a:gd name="T35" fmla="*/ 220 h 340"/>
                <a:gd name="T36" fmla="*/ 56 w 773"/>
                <a:gd name="T37" fmla="*/ 274 h 340"/>
                <a:gd name="T38" fmla="*/ 80 w 773"/>
                <a:gd name="T39" fmla="*/ 298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73" h="340">
                  <a:moveTo>
                    <a:pt x="80" y="298"/>
                  </a:moveTo>
                  <a:cubicBezTo>
                    <a:pt x="107" y="300"/>
                    <a:pt x="103" y="306"/>
                    <a:pt x="122" y="310"/>
                  </a:cubicBezTo>
                  <a:cubicBezTo>
                    <a:pt x="141" y="314"/>
                    <a:pt x="155" y="321"/>
                    <a:pt x="194" y="325"/>
                  </a:cubicBezTo>
                  <a:cubicBezTo>
                    <a:pt x="233" y="329"/>
                    <a:pt x="306" y="336"/>
                    <a:pt x="359" y="337"/>
                  </a:cubicBezTo>
                  <a:cubicBezTo>
                    <a:pt x="412" y="338"/>
                    <a:pt x="457" y="340"/>
                    <a:pt x="512" y="334"/>
                  </a:cubicBezTo>
                  <a:cubicBezTo>
                    <a:pt x="567" y="328"/>
                    <a:pt x="656" y="309"/>
                    <a:pt x="692" y="298"/>
                  </a:cubicBezTo>
                  <a:cubicBezTo>
                    <a:pt x="728" y="287"/>
                    <a:pt x="719" y="310"/>
                    <a:pt x="731" y="268"/>
                  </a:cubicBezTo>
                  <a:cubicBezTo>
                    <a:pt x="743" y="226"/>
                    <a:pt x="761" y="86"/>
                    <a:pt x="764" y="43"/>
                  </a:cubicBezTo>
                  <a:cubicBezTo>
                    <a:pt x="767" y="0"/>
                    <a:pt x="749" y="15"/>
                    <a:pt x="749" y="10"/>
                  </a:cubicBezTo>
                  <a:cubicBezTo>
                    <a:pt x="749" y="5"/>
                    <a:pt x="773" y="7"/>
                    <a:pt x="761" y="10"/>
                  </a:cubicBezTo>
                  <a:cubicBezTo>
                    <a:pt x="749" y="13"/>
                    <a:pt x="713" y="18"/>
                    <a:pt x="676" y="26"/>
                  </a:cubicBezTo>
                  <a:cubicBezTo>
                    <a:pt x="639" y="34"/>
                    <a:pt x="593" y="50"/>
                    <a:pt x="538" y="56"/>
                  </a:cubicBezTo>
                  <a:cubicBezTo>
                    <a:pt x="483" y="62"/>
                    <a:pt x="406" y="64"/>
                    <a:pt x="344" y="62"/>
                  </a:cubicBezTo>
                  <a:cubicBezTo>
                    <a:pt x="282" y="60"/>
                    <a:pt x="214" y="50"/>
                    <a:pt x="166" y="44"/>
                  </a:cubicBezTo>
                  <a:cubicBezTo>
                    <a:pt x="118" y="38"/>
                    <a:pt x="85" y="32"/>
                    <a:pt x="58" y="28"/>
                  </a:cubicBezTo>
                  <a:cubicBezTo>
                    <a:pt x="31" y="24"/>
                    <a:pt x="10" y="4"/>
                    <a:pt x="5" y="19"/>
                  </a:cubicBezTo>
                  <a:cubicBezTo>
                    <a:pt x="0" y="34"/>
                    <a:pt x="21" y="85"/>
                    <a:pt x="26" y="118"/>
                  </a:cubicBezTo>
                  <a:cubicBezTo>
                    <a:pt x="31" y="151"/>
                    <a:pt x="30" y="194"/>
                    <a:pt x="35" y="220"/>
                  </a:cubicBezTo>
                  <a:cubicBezTo>
                    <a:pt x="40" y="246"/>
                    <a:pt x="49" y="261"/>
                    <a:pt x="56" y="274"/>
                  </a:cubicBezTo>
                  <a:cubicBezTo>
                    <a:pt x="63" y="287"/>
                    <a:pt x="75" y="293"/>
                    <a:pt x="80" y="29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70" name="Freeform 58"/>
            <p:cNvSpPr>
              <a:spLocks/>
            </p:cNvSpPr>
            <p:nvPr/>
          </p:nvSpPr>
          <p:spPr bwMode="auto">
            <a:xfrm>
              <a:off x="708" y="3516"/>
              <a:ext cx="756" cy="50"/>
            </a:xfrm>
            <a:custGeom>
              <a:avLst/>
              <a:gdLst>
                <a:gd name="T0" fmla="*/ 0 w 756"/>
                <a:gd name="T1" fmla="*/ 37 h 27"/>
                <a:gd name="T2" fmla="*/ 220 w 756"/>
                <a:gd name="T3" fmla="*/ 237 h 27"/>
                <a:gd name="T4" fmla="*/ 496 w 756"/>
                <a:gd name="T5" fmla="*/ 278 h 27"/>
                <a:gd name="T6" fmla="*/ 756 w 756"/>
                <a:gd name="T7" fmla="*/ 0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6"/>
                <a:gd name="T13" fmla="*/ 0 h 27"/>
                <a:gd name="T14" fmla="*/ 756 w 756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6" h="27">
                  <a:moveTo>
                    <a:pt x="0" y="3"/>
                  </a:moveTo>
                  <a:cubicBezTo>
                    <a:pt x="37" y="6"/>
                    <a:pt x="137" y="16"/>
                    <a:pt x="220" y="20"/>
                  </a:cubicBezTo>
                  <a:cubicBezTo>
                    <a:pt x="303" y="24"/>
                    <a:pt x="407" y="27"/>
                    <a:pt x="496" y="24"/>
                  </a:cubicBezTo>
                  <a:cubicBezTo>
                    <a:pt x="585" y="21"/>
                    <a:pt x="702" y="5"/>
                    <a:pt x="756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3562350" y="5084763"/>
            <a:ext cx="1346200" cy="500062"/>
            <a:chOff x="660" y="3251"/>
            <a:chExt cx="848" cy="315"/>
          </a:xfrm>
        </p:grpSpPr>
        <p:sp>
          <p:nvSpPr>
            <p:cNvPr id="11328" name="Freeform 64"/>
            <p:cNvSpPr>
              <a:spLocks/>
            </p:cNvSpPr>
            <p:nvPr/>
          </p:nvSpPr>
          <p:spPr bwMode="auto">
            <a:xfrm>
              <a:off x="663" y="3251"/>
              <a:ext cx="845" cy="315"/>
            </a:xfrm>
            <a:custGeom>
              <a:avLst/>
              <a:gdLst>
                <a:gd name="T0" fmla="*/ 103 w 845"/>
                <a:gd name="T1" fmla="*/ 277 h 315"/>
                <a:gd name="T2" fmla="*/ 139 w 845"/>
                <a:gd name="T3" fmla="*/ 281 h 315"/>
                <a:gd name="T4" fmla="*/ 213 w 845"/>
                <a:gd name="T5" fmla="*/ 291 h 315"/>
                <a:gd name="T6" fmla="*/ 365 w 845"/>
                <a:gd name="T7" fmla="*/ 309 h 315"/>
                <a:gd name="T8" fmla="*/ 561 w 845"/>
                <a:gd name="T9" fmla="*/ 307 h 315"/>
                <a:gd name="T10" fmla="*/ 785 w 845"/>
                <a:gd name="T11" fmla="*/ 263 h 315"/>
                <a:gd name="T12" fmla="*/ 803 w 845"/>
                <a:gd name="T13" fmla="*/ 263 h 315"/>
                <a:gd name="T14" fmla="*/ 808 w 845"/>
                <a:gd name="T15" fmla="*/ 230 h 315"/>
                <a:gd name="T16" fmla="*/ 831 w 845"/>
                <a:gd name="T17" fmla="*/ 37 h 315"/>
                <a:gd name="T18" fmla="*/ 828 w 845"/>
                <a:gd name="T19" fmla="*/ 7 h 315"/>
                <a:gd name="T20" fmla="*/ 831 w 845"/>
                <a:gd name="T21" fmla="*/ 9 h 315"/>
                <a:gd name="T22" fmla="*/ 741 w 845"/>
                <a:gd name="T23" fmla="*/ 29 h 315"/>
                <a:gd name="T24" fmla="*/ 575 w 845"/>
                <a:gd name="T25" fmla="*/ 55 h 315"/>
                <a:gd name="T26" fmla="*/ 375 w 845"/>
                <a:gd name="T27" fmla="*/ 59 h 315"/>
                <a:gd name="T28" fmla="*/ 187 w 845"/>
                <a:gd name="T29" fmla="*/ 47 h 315"/>
                <a:gd name="T30" fmla="*/ 65 w 845"/>
                <a:gd name="T31" fmla="*/ 25 h 315"/>
                <a:gd name="T32" fmla="*/ 7 w 845"/>
                <a:gd name="T33" fmla="*/ 15 h 315"/>
                <a:gd name="T34" fmla="*/ 24 w 845"/>
                <a:gd name="T35" fmla="*/ 100 h 315"/>
                <a:gd name="T36" fmla="*/ 34 w 845"/>
                <a:gd name="T37" fmla="*/ 188 h 315"/>
                <a:gd name="T38" fmla="*/ 47 w 845"/>
                <a:gd name="T39" fmla="*/ 239 h 315"/>
                <a:gd name="T40" fmla="*/ 45 w 845"/>
                <a:gd name="T41" fmla="*/ 255 h 315"/>
                <a:gd name="T42" fmla="*/ 55 w 845"/>
                <a:gd name="T43" fmla="*/ 267 h 315"/>
                <a:gd name="T44" fmla="*/ 103 w 845"/>
                <a:gd name="T45" fmla="*/ 277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5" h="315">
                  <a:moveTo>
                    <a:pt x="103" y="277"/>
                  </a:moveTo>
                  <a:cubicBezTo>
                    <a:pt x="117" y="280"/>
                    <a:pt x="121" y="279"/>
                    <a:pt x="139" y="281"/>
                  </a:cubicBezTo>
                  <a:cubicBezTo>
                    <a:pt x="157" y="283"/>
                    <a:pt x="175" y="286"/>
                    <a:pt x="213" y="291"/>
                  </a:cubicBezTo>
                  <a:cubicBezTo>
                    <a:pt x="251" y="296"/>
                    <a:pt x="307" y="306"/>
                    <a:pt x="365" y="309"/>
                  </a:cubicBezTo>
                  <a:cubicBezTo>
                    <a:pt x="423" y="312"/>
                    <a:pt x="491" y="315"/>
                    <a:pt x="561" y="307"/>
                  </a:cubicBezTo>
                  <a:cubicBezTo>
                    <a:pt x="631" y="299"/>
                    <a:pt x="745" y="270"/>
                    <a:pt x="785" y="263"/>
                  </a:cubicBezTo>
                  <a:cubicBezTo>
                    <a:pt x="825" y="256"/>
                    <a:pt x="799" y="268"/>
                    <a:pt x="803" y="263"/>
                  </a:cubicBezTo>
                  <a:cubicBezTo>
                    <a:pt x="807" y="258"/>
                    <a:pt x="803" y="268"/>
                    <a:pt x="808" y="230"/>
                  </a:cubicBezTo>
                  <a:cubicBezTo>
                    <a:pt x="813" y="192"/>
                    <a:pt x="828" y="74"/>
                    <a:pt x="831" y="37"/>
                  </a:cubicBezTo>
                  <a:cubicBezTo>
                    <a:pt x="834" y="0"/>
                    <a:pt x="828" y="12"/>
                    <a:pt x="828" y="7"/>
                  </a:cubicBezTo>
                  <a:cubicBezTo>
                    <a:pt x="828" y="2"/>
                    <a:pt x="845" y="5"/>
                    <a:pt x="831" y="9"/>
                  </a:cubicBezTo>
                  <a:cubicBezTo>
                    <a:pt x="817" y="13"/>
                    <a:pt x="784" y="21"/>
                    <a:pt x="741" y="29"/>
                  </a:cubicBezTo>
                  <a:cubicBezTo>
                    <a:pt x="698" y="37"/>
                    <a:pt x="636" y="50"/>
                    <a:pt x="575" y="55"/>
                  </a:cubicBezTo>
                  <a:cubicBezTo>
                    <a:pt x="514" y="60"/>
                    <a:pt x="440" y="60"/>
                    <a:pt x="375" y="59"/>
                  </a:cubicBezTo>
                  <a:cubicBezTo>
                    <a:pt x="310" y="58"/>
                    <a:pt x="239" y="53"/>
                    <a:pt x="187" y="47"/>
                  </a:cubicBezTo>
                  <a:cubicBezTo>
                    <a:pt x="135" y="41"/>
                    <a:pt x="95" y="30"/>
                    <a:pt x="65" y="25"/>
                  </a:cubicBezTo>
                  <a:cubicBezTo>
                    <a:pt x="35" y="20"/>
                    <a:pt x="14" y="3"/>
                    <a:pt x="7" y="15"/>
                  </a:cubicBezTo>
                  <a:cubicBezTo>
                    <a:pt x="0" y="27"/>
                    <a:pt x="20" y="71"/>
                    <a:pt x="24" y="100"/>
                  </a:cubicBezTo>
                  <a:cubicBezTo>
                    <a:pt x="28" y="129"/>
                    <a:pt x="30" y="165"/>
                    <a:pt x="34" y="188"/>
                  </a:cubicBezTo>
                  <a:cubicBezTo>
                    <a:pt x="38" y="211"/>
                    <a:pt x="45" y="228"/>
                    <a:pt x="47" y="239"/>
                  </a:cubicBezTo>
                  <a:cubicBezTo>
                    <a:pt x="49" y="250"/>
                    <a:pt x="44" y="250"/>
                    <a:pt x="45" y="255"/>
                  </a:cubicBezTo>
                  <a:cubicBezTo>
                    <a:pt x="46" y="260"/>
                    <a:pt x="45" y="263"/>
                    <a:pt x="55" y="267"/>
                  </a:cubicBezTo>
                  <a:cubicBezTo>
                    <a:pt x="65" y="271"/>
                    <a:pt x="93" y="275"/>
                    <a:pt x="103" y="27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66" name="Freeform 65"/>
            <p:cNvSpPr>
              <a:spLocks/>
            </p:cNvSpPr>
            <p:nvPr/>
          </p:nvSpPr>
          <p:spPr bwMode="auto">
            <a:xfrm>
              <a:off x="660" y="3258"/>
              <a:ext cx="841" cy="54"/>
            </a:xfrm>
            <a:custGeom>
              <a:avLst/>
              <a:gdLst>
                <a:gd name="T0" fmla="*/ 0 w 841"/>
                <a:gd name="T1" fmla="*/ 18 h 36"/>
                <a:gd name="T2" fmla="*/ 262 w 841"/>
                <a:gd name="T3" fmla="*/ 162 h 36"/>
                <a:gd name="T4" fmla="*/ 580 w 841"/>
                <a:gd name="T5" fmla="*/ 153 h 36"/>
                <a:gd name="T6" fmla="*/ 841 w 841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1"/>
                <a:gd name="T13" fmla="*/ 0 h 36"/>
                <a:gd name="T14" fmla="*/ 841 w 841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1" h="36">
                  <a:moveTo>
                    <a:pt x="0" y="3"/>
                  </a:moveTo>
                  <a:cubicBezTo>
                    <a:pt x="44" y="8"/>
                    <a:pt x="165" y="28"/>
                    <a:pt x="262" y="32"/>
                  </a:cubicBezTo>
                  <a:cubicBezTo>
                    <a:pt x="359" y="36"/>
                    <a:pt x="484" y="35"/>
                    <a:pt x="580" y="30"/>
                  </a:cubicBezTo>
                  <a:cubicBezTo>
                    <a:pt x="676" y="25"/>
                    <a:pt x="787" y="6"/>
                    <a:pt x="841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3513138" y="4711700"/>
            <a:ext cx="1417637" cy="460375"/>
            <a:chOff x="629" y="3016"/>
            <a:chExt cx="893" cy="290"/>
          </a:xfrm>
        </p:grpSpPr>
        <p:sp>
          <p:nvSpPr>
            <p:cNvPr id="11331" name="Freeform 67"/>
            <p:cNvSpPr>
              <a:spLocks/>
            </p:cNvSpPr>
            <p:nvPr/>
          </p:nvSpPr>
          <p:spPr bwMode="auto">
            <a:xfrm>
              <a:off x="629" y="3016"/>
              <a:ext cx="893" cy="290"/>
            </a:xfrm>
            <a:custGeom>
              <a:avLst/>
              <a:gdLst>
                <a:gd name="T0" fmla="*/ 43 w 893"/>
                <a:gd name="T1" fmla="*/ 240 h 290"/>
                <a:gd name="T2" fmla="*/ 109 w 893"/>
                <a:gd name="T3" fmla="*/ 256 h 290"/>
                <a:gd name="T4" fmla="*/ 175 w 893"/>
                <a:gd name="T5" fmla="*/ 270 h 290"/>
                <a:gd name="T6" fmla="*/ 281 w 893"/>
                <a:gd name="T7" fmla="*/ 280 h 290"/>
                <a:gd name="T8" fmla="*/ 451 w 893"/>
                <a:gd name="T9" fmla="*/ 290 h 290"/>
                <a:gd name="T10" fmla="*/ 611 w 893"/>
                <a:gd name="T11" fmla="*/ 282 h 290"/>
                <a:gd name="T12" fmla="*/ 779 w 893"/>
                <a:gd name="T13" fmla="*/ 254 h 290"/>
                <a:gd name="T14" fmla="*/ 831 w 893"/>
                <a:gd name="T15" fmla="*/ 240 h 290"/>
                <a:gd name="T16" fmla="*/ 865 w 893"/>
                <a:gd name="T17" fmla="*/ 228 h 290"/>
                <a:gd name="T18" fmla="*/ 885 w 893"/>
                <a:gd name="T19" fmla="*/ 48 h 290"/>
                <a:gd name="T20" fmla="*/ 889 w 893"/>
                <a:gd name="T21" fmla="*/ 6 h 290"/>
                <a:gd name="T22" fmla="*/ 861 w 893"/>
                <a:gd name="T23" fmla="*/ 14 h 290"/>
                <a:gd name="T24" fmla="*/ 875 w 893"/>
                <a:gd name="T25" fmla="*/ 14 h 290"/>
                <a:gd name="T26" fmla="*/ 777 w 893"/>
                <a:gd name="T27" fmla="*/ 26 h 290"/>
                <a:gd name="T28" fmla="*/ 575 w 893"/>
                <a:gd name="T29" fmla="*/ 52 h 290"/>
                <a:gd name="T30" fmla="*/ 389 w 893"/>
                <a:gd name="T31" fmla="*/ 60 h 290"/>
                <a:gd name="T32" fmla="*/ 169 w 893"/>
                <a:gd name="T33" fmla="*/ 44 h 290"/>
                <a:gd name="T34" fmla="*/ 59 w 893"/>
                <a:gd name="T35" fmla="*/ 32 h 290"/>
                <a:gd name="T36" fmla="*/ 7 w 893"/>
                <a:gd name="T37" fmla="*/ 26 h 290"/>
                <a:gd name="T38" fmla="*/ 15 w 893"/>
                <a:gd name="T39" fmla="*/ 97 h 290"/>
                <a:gd name="T40" fmla="*/ 29 w 893"/>
                <a:gd name="T41" fmla="*/ 172 h 290"/>
                <a:gd name="T42" fmla="*/ 41 w 893"/>
                <a:gd name="T43" fmla="*/ 216 h 290"/>
                <a:gd name="T44" fmla="*/ 43 w 893"/>
                <a:gd name="T45" fmla="*/ 24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93" h="290">
                  <a:moveTo>
                    <a:pt x="43" y="240"/>
                  </a:moveTo>
                  <a:cubicBezTo>
                    <a:pt x="54" y="247"/>
                    <a:pt x="87" y="251"/>
                    <a:pt x="109" y="256"/>
                  </a:cubicBezTo>
                  <a:cubicBezTo>
                    <a:pt x="131" y="261"/>
                    <a:pt x="146" y="266"/>
                    <a:pt x="175" y="270"/>
                  </a:cubicBezTo>
                  <a:cubicBezTo>
                    <a:pt x="204" y="274"/>
                    <a:pt x="235" y="277"/>
                    <a:pt x="281" y="280"/>
                  </a:cubicBezTo>
                  <a:cubicBezTo>
                    <a:pt x="327" y="283"/>
                    <a:pt x="396" y="290"/>
                    <a:pt x="451" y="290"/>
                  </a:cubicBezTo>
                  <a:cubicBezTo>
                    <a:pt x="506" y="290"/>
                    <a:pt x="556" y="288"/>
                    <a:pt x="611" y="282"/>
                  </a:cubicBezTo>
                  <a:cubicBezTo>
                    <a:pt x="666" y="276"/>
                    <a:pt x="742" y="261"/>
                    <a:pt x="779" y="254"/>
                  </a:cubicBezTo>
                  <a:cubicBezTo>
                    <a:pt x="816" y="247"/>
                    <a:pt x="817" y="244"/>
                    <a:pt x="831" y="240"/>
                  </a:cubicBezTo>
                  <a:cubicBezTo>
                    <a:pt x="845" y="236"/>
                    <a:pt x="856" y="260"/>
                    <a:pt x="865" y="228"/>
                  </a:cubicBezTo>
                  <a:cubicBezTo>
                    <a:pt x="874" y="196"/>
                    <a:pt x="881" y="85"/>
                    <a:pt x="885" y="48"/>
                  </a:cubicBezTo>
                  <a:cubicBezTo>
                    <a:pt x="889" y="11"/>
                    <a:pt x="893" y="12"/>
                    <a:pt x="889" y="6"/>
                  </a:cubicBezTo>
                  <a:cubicBezTo>
                    <a:pt x="885" y="0"/>
                    <a:pt x="863" y="13"/>
                    <a:pt x="861" y="14"/>
                  </a:cubicBezTo>
                  <a:cubicBezTo>
                    <a:pt x="859" y="15"/>
                    <a:pt x="889" y="12"/>
                    <a:pt x="875" y="14"/>
                  </a:cubicBezTo>
                  <a:cubicBezTo>
                    <a:pt x="861" y="16"/>
                    <a:pt x="827" y="20"/>
                    <a:pt x="777" y="26"/>
                  </a:cubicBezTo>
                  <a:cubicBezTo>
                    <a:pt x="727" y="32"/>
                    <a:pt x="640" y="46"/>
                    <a:pt x="575" y="52"/>
                  </a:cubicBezTo>
                  <a:cubicBezTo>
                    <a:pt x="510" y="58"/>
                    <a:pt x="457" y="61"/>
                    <a:pt x="389" y="60"/>
                  </a:cubicBezTo>
                  <a:cubicBezTo>
                    <a:pt x="321" y="59"/>
                    <a:pt x="224" y="49"/>
                    <a:pt x="169" y="44"/>
                  </a:cubicBezTo>
                  <a:cubicBezTo>
                    <a:pt x="114" y="39"/>
                    <a:pt x="86" y="35"/>
                    <a:pt x="59" y="32"/>
                  </a:cubicBezTo>
                  <a:cubicBezTo>
                    <a:pt x="32" y="29"/>
                    <a:pt x="14" y="15"/>
                    <a:pt x="7" y="26"/>
                  </a:cubicBezTo>
                  <a:cubicBezTo>
                    <a:pt x="0" y="37"/>
                    <a:pt x="11" y="73"/>
                    <a:pt x="15" y="97"/>
                  </a:cubicBezTo>
                  <a:cubicBezTo>
                    <a:pt x="19" y="121"/>
                    <a:pt x="25" y="152"/>
                    <a:pt x="29" y="172"/>
                  </a:cubicBezTo>
                  <a:cubicBezTo>
                    <a:pt x="33" y="192"/>
                    <a:pt x="39" y="205"/>
                    <a:pt x="41" y="216"/>
                  </a:cubicBezTo>
                  <a:cubicBezTo>
                    <a:pt x="43" y="227"/>
                    <a:pt x="43" y="235"/>
                    <a:pt x="43" y="24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62" name="Freeform 68"/>
            <p:cNvSpPr>
              <a:spLocks/>
            </p:cNvSpPr>
            <p:nvPr/>
          </p:nvSpPr>
          <p:spPr bwMode="auto">
            <a:xfrm>
              <a:off x="632" y="3024"/>
              <a:ext cx="886" cy="54"/>
            </a:xfrm>
            <a:custGeom>
              <a:avLst/>
              <a:gdLst>
                <a:gd name="T0" fmla="*/ 0 w 886"/>
                <a:gd name="T1" fmla="*/ 43 h 33"/>
                <a:gd name="T2" fmla="*/ 238 w 886"/>
                <a:gd name="T3" fmla="*/ 201 h 33"/>
                <a:gd name="T4" fmla="*/ 576 w 886"/>
                <a:gd name="T5" fmla="*/ 201 h 33"/>
                <a:gd name="T6" fmla="*/ 886 w 886"/>
                <a:gd name="T7" fmla="*/ 0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6"/>
                <a:gd name="T13" fmla="*/ 0 h 33"/>
                <a:gd name="T14" fmla="*/ 886 w 886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6" h="33">
                  <a:moveTo>
                    <a:pt x="0" y="6"/>
                  </a:moveTo>
                  <a:cubicBezTo>
                    <a:pt x="40" y="10"/>
                    <a:pt x="142" y="24"/>
                    <a:pt x="238" y="28"/>
                  </a:cubicBezTo>
                  <a:cubicBezTo>
                    <a:pt x="334" y="32"/>
                    <a:pt x="468" y="33"/>
                    <a:pt x="576" y="28"/>
                  </a:cubicBezTo>
                  <a:cubicBezTo>
                    <a:pt x="684" y="23"/>
                    <a:pt x="822" y="6"/>
                    <a:pt x="886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75"/>
          <p:cNvGrpSpPr>
            <a:grpSpLocks/>
          </p:cNvGrpSpPr>
          <p:nvPr/>
        </p:nvGrpSpPr>
        <p:grpSpPr bwMode="auto">
          <a:xfrm>
            <a:off x="3435350" y="4295775"/>
            <a:ext cx="1539875" cy="503238"/>
            <a:chOff x="580" y="2754"/>
            <a:chExt cx="970" cy="317"/>
          </a:xfrm>
        </p:grpSpPr>
        <p:sp>
          <p:nvSpPr>
            <p:cNvPr id="11334" name="Freeform 70"/>
            <p:cNvSpPr>
              <a:spLocks/>
            </p:cNvSpPr>
            <p:nvPr/>
          </p:nvSpPr>
          <p:spPr bwMode="auto">
            <a:xfrm>
              <a:off x="580" y="2754"/>
              <a:ext cx="970" cy="317"/>
            </a:xfrm>
            <a:custGeom>
              <a:avLst/>
              <a:gdLst>
                <a:gd name="T0" fmla="*/ 126 w 970"/>
                <a:gd name="T1" fmla="*/ 286 h 317"/>
                <a:gd name="T2" fmla="*/ 174 w 970"/>
                <a:gd name="T3" fmla="*/ 292 h 317"/>
                <a:gd name="T4" fmla="*/ 236 w 970"/>
                <a:gd name="T5" fmla="*/ 304 h 317"/>
                <a:gd name="T6" fmla="*/ 382 w 970"/>
                <a:gd name="T7" fmla="*/ 316 h 317"/>
                <a:gd name="T8" fmla="*/ 536 w 970"/>
                <a:gd name="T9" fmla="*/ 312 h 317"/>
                <a:gd name="T10" fmla="*/ 710 w 970"/>
                <a:gd name="T11" fmla="*/ 300 h 317"/>
                <a:gd name="T12" fmla="*/ 878 w 970"/>
                <a:gd name="T13" fmla="*/ 272 h 317"/>
                <a:gd name="T14" fmla="*/ 936 w 970"/>
                <a:gd name="T15" fmla="*/ 258 h 317"/>
                <a:gd name="T16" fmla="*/ 952 w 970"/>
                <a:gd name="T17" fmla="*/ 168 h 317"/>
                <a:gd name="T18" fmla="*/ 966 w 970"/>
                <a:gd name="T19" fmla="*/ 68 h 317"/>
                <a:gd name="T20" fmla="*/ 968 w 970"/>
                <a:gd name="T21" fmla="*/ 20 h 317"/>
                <a:gd name="T22" fmla="*/ 956 w 970"/>
                <a:gd name="T23" fmla="*/ 30 h 317"/>
                <a:gd name="T24" fmla="*/ 938 w 970"/>
                <a:gd name="T25" fmla="*/ 36 h 317"/>
                <a:gd name="T26" fmla="*/ 850 w 970"/>
                <a:gd name="T27" fmla="*/ 55 h 317"/>
                <a:gd name="T28" fmla="*/ 646 w 970"/>
                <a:gd name="T29" fmla="*/ 80 h 317"/>
                <a:gd name="T30" fmla="*/ 412 w 970"/>
                <a:gd name="T31" fmla="*/ 80 h 317"/>
                <a:gd name="T32" fmla="*/ 198 w 970"/>
                <a:gd name="T33" fmla="*/ 57 h 317"/>
                <a:gd name="T34" fmla="*/ 66 w 970"/>
                <a:gd name="T35" fmla="*/ 36 h 317"/>
                <a:gd name="T36" fmla="*/ 6 w 970"/>
                <a:gd name="T37" fmla="*/ 18 h 317"/>
                <a:gd name="T38" fmla="*/ 32 w 970"/>
                <a:gd name="T39" fmla="*/ 142 h 317"/>
                <a:gd name="T40" fmla="*/ 42 w 970"/>
                <a:gd name="T41" fmla="*/ 212 h 317"/>
                <a:gd name="T42" fmla="*/ 54 w 970"/>
                <a:gd name="T43" fmla="*/ 270 h 317"/>
                <a:gd name="T44" fmla="*/ 82 w 970"/>
                <a:gd name="T45" fmla="*/ 276 h 317"/>
                <a:gd name="T46" fmla="*/ 126 w 970"/>
                <a:gd name="T47" fmla="*/ 286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70" h="317">
                  <a:moveTo>
                    <a:pt x="126" y="286"/>
                  </a:moveTo>
                  <a:cubicBezTo>
                    <a:pt x="141" y="289"/>
                    <a:pt x="156" y="289"/>
                    <a:pt x="174" y="292"/>
                  </a:cubicBezTo>
                  <a:cubicBezTo>
                    <a:pt x="192" y="295"/>
                    <a:pt x="201" y="300"/>
                    <a:pt x="236" y="304"/>
                  </a:cubicBezTo>
                  <a:cubicBezTo>
                    <a:pt x="271" y="308"/>
                    <a:pt x="332" y="315"/>
                    <a:pt x="382" y="316"/>
                  </a:cubicBezTo>
                  <a:cubicBezTo>
                    <a:pt x="432" y="317"/>
                    <a:pt x="481" y="315"/>
                    <a:pt x="536" y="312"/>
                  </a:cubicBezTo>
                  <a:cubicBezTo>
                    <a:pt x="591" y="309"/>
                    <a:pt x="653" y="307"/>
                    <a:pt x="710" y="300"/>
                  </a:cubicBezTo>
                  <a:cubicBezTo>
                    <a:pt x="767" y="293"/>
                    <a:pt x="840" y="279"/>
                    <a:pt x="878" y="272"/>
                  </a:cubicBezTo>
                  <a:cubicBezTo>
                    <a:pt x="916" y="265"/>
                    <a:pt x="924" y="275"/>
                    <a:pt x="936" y="258"/>
                  </a:cubicBezTo>
                  <a:cubicBezTo>
                    <a:pt x="948" y="241"/>
                    <a:pt x="947" y="200"/>
                    <a:pt x="952" y="168"/>
                  </a:cubicBezTo>
                  <a:cubicBezTo>
                    <a:pt x="957" y="136"/>
                    <a:pt x="963" y="93"/>
                    <a:pt x="966" y="68"/>
                  </a:cubicBezTo>
                  <a:cubicBezTo>
                    <a:pt x="969" y="43"/>
                    <a:pt x="970" y="26"/>
                    <a:pt x="968" y="20"/>
                  </a:cubicBezTo>
                  <a:cubicBezTo>
                    <a:pt x="966" y="14"/>
                    <a:pt x="961" y="27"/>
                    <a:pt x="956" y="30"/>
                  </a:cubicBezTo>
                  <a:cubicBezTo>
                    <a:pt x="951" y="33"/>
                    <a:pt x="956" y="32"/>
                    <a:pt x="938" y="36"/>
                  </a:cubicBezTo>
                  <a:cubicBezTo>
                    <a:pt x="920" y="40"/>
                    <a:pt x="899" y="48"/>
                    <a:pt x="850" y="55"/>
                  </a:cubicBezTo>
                  <a:cubicBezTo>
                    <a:pt x="801" y="62"/>
                    <a:pt x="719" y="76"/>
                    <a:pt x="646" y="80"/>
                  </a:cubicBezTo>
                  <a:cubicBezTo>
                    <a:pt x="573" y="84"/>
                    <a:pt x="487" y="84"/>
                    <a:pt x="412" y="80"/>
                  </a:cubicBezTo>
                  <a:cubicBezTo>
                    <a:pt x="337" y="76"/>
                    <a:pt x="256" y="64"/>
                    <a:pt x="198" y="57"/>
                  </a:cubicBezTo>
                  <a:cubicBezTo>
                    <a:pt x="140" y="50"/>
                    <a:pt x="98" y="42"/>
                    <a:pt x="66" y="36"/>
                  </a:cubicBezTo>
                  <a:cubicBezTo>
                    <a:pt x="34" y="30"/>
                    <a:pt x="12" y="0"/>
                    <a:pt x="6" y="18"/>
                  </a:cubicBezTo>
                  <a:cubicBezTo>
                    <a:pt x="0" y="36"/>
                    <a:pt x="26" y="110"/>
                    <a:pt x="32" y="142"/>
                  </a:cubicBezTo>
                  <a:cubicBezTo>
                    <a:pt x="38" y="174"/>
                    <a:pt x="38" y="191"/>
                    <a:pt x="42" y="212"/>
                  </a:cubicBezTo>
                  <a:cubicBezTo>
                    <a:pt x="46" y="233"/>
                    <a:pt x="47" y="259"/>
                    <a:pt x="54" y="270"/>
                  </a:cubicBezTo>
                  <a:cubicBezTo>
                    <a:pt x="61" y="281"/>
                    <a:pt x="70" y="273"/>
                    <a:pt x="82" y="276"/>
                  </a:cubicBezTo>
                  <a:cubicBezTo>
                    <a:pt x="94" y="279"/>
                    <a:pt x="111" y="283"/>
                    <a:pt x="126" y="28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latin typeface="Arial" panose="020B0604020202020204" pitchFamily="34" charset="0"/>
              </a:endParaRPr>
            </a:p>
          </p:txBody>
        </p:sp>
        <p:sp>
          <p:nvSpPr>
            <p:cNvPr id="6258" name="Freeform 71"/>
            <p:cNvSpPr>
              <a:spLocks/>
            </p:cNvSpPr>
            <p:nvPr/>
          </p:nvSpPr>
          <p:spPr bwMode="auto">
            <a:xfrm>
              <a:off x="586" y="2768"/>
              <a:ext cx="964" cy="72"/>
            </a:xfrm>
            <a:custGeom>
              <a:avLst/>
              <a:gdLst>
                <a:gd name="T0" fmla="*/ 0 w 964"/>
                <a:gd name="T1" fmla="*/ 0 h 72"/>
                <a:gd name="T2" fmla="*/ 198 w 964"/>
                <a:gd name="T3" fmla="*/ 50 h 72"/>
                <a:gd name="T4" fmla="*/ 494 w 964"/>
                <a:gd name="T5" fmla="*/ 72 h 72"/>
                <a:gd name="T6" fmla="*/ 794 w 964"/>
                <a:gd name="T7" fmla="*/ 48 h 72"/>
                <a:gd name="T8" fmla="*/ 964 w 964"/>
                <a:gd name="T9" fmla="*/ 4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4"/>
                <a:gd name="T16" fmla="*/ 0 h 72"/>
                <a:gd name="T17" fmla="*/ 964 w 964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4" h="72">
                  <a:moveTo>
                    <a:pt x="0" y="0"/>
                  </a:moveTo>
                  <a:cubicBezTo>
                    <a:pt x="33" y="8"/>
                    <a:pt x="116" y="38"/>
                    <a:pt x="198" y="50"/>
                  </a:cubicBezTo>
                  <a:cubicBezTo>
                    <a:pt x="280" y="62"/>
                    <a:pt x="395" y="72"/>
                    <a:pt x="494" y="72"/>
                  </a:cubicBezTo>
                  <a:cubicBezTo>
                    <a:pt x="593" y="72"/>
                    <a:pt x="716" y="59"/>
                    <a:pt x="794" y="48"/>
                  </a:cubicBezTo>
                  <a:cubicBezTo>
                    <a:pt x="872" y="37"/>
                    <a:pt x="929" y="13"/>
                    <a:pt x="964" y="4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0" name="Freeform 6"/>
          <p:cNvSpPr>
            <a:spLocks/>
          </p:cNvSpPr>
          <p:nvPr/>
        </p:nvSpPr>
        <p:spPr bwMode="auto">
          <a:xfrm>
            <a:off x="3425825" y="4203700"/>
            <a:ext cx="1576388" cy="1844675"/>
          </a:xfrm>
          <a:custGeom>
            <a:avLst/>
            <a:gdLst>
              <a:gd name="T0" fmla="*/ 993 w 993"/>
              <a:gd name="T1" fmla="*/ 0 h 1162"/>
              <a:gd name="T2" fmla="*/ 971 w 993"/>
              <a:gd name="T3" fmla="*/ 27 h 1162"/>
              <a:gd name="T4" fmla="*/ 944 w 993"/>
              <a:gd name="T5" fmla="*/ 44 h 1162"/>
              <a:gd name="T6" fmla="*/ 905 w 993"/>
              <a:gd name="T7" fmla="*/ 65 h 1162"/>
              <a:gd name="T8" fmla="*/ 800 w 993"/>
              <a:gd name="T9" fmla="*/ 92 h 1162"/>
              <a:gd name="T10" fmla="*/ 678 w 993"/>
              <a:gd name="T11" fmla="*/ 108 h 1162"/>
              <a:gd name="T12" fmla="*/ 546 w 993"/>
              <a:gd name="T13" fmla="*/ 116 h 1162"/>
              <a:gd name="T14" fmla="*/ 422 w 993"/>
              <a:gd name="T15" fmla="*/ 116 h 1162"/>
              <a:gd name="T16" fmla="*/ 291 w 993"/>
              <a:gd name="T17" fmla="*/ 107 h 1162"/>
              <a:gd name="T18" fmla="*/ 174 w 993"/>
              <a:gd name="T19" fmla="*/ 86 h 1162"/>
              <a:gd name="T20" fmla="*/ 80 w 993"/>
              <a:gd name="T21" fmla="*/ 60 h 1162"/>
              <a:gd name="T22" fmla="*/ 15 w 993"/>
              <a:gd name="T23" fmla="*/ 26 h 1162"/>
              <a:gd name="T24" fmla="*/ 0 w 993"/>
              <a:gd name="T25" fmla="*/ 2 h 1162"/>
              <a:gd name="T26" fmla="*/ 175 w 993"/>
              <a:gd name="T27" fmla="*/ 1072 h 1162"/>
              <a:gd name="T28" fmla="*/ 183 w 993"/>
              <a:gd name="T29" fmla="*/ 1099 h 1162"/>
              <a:gd name="T30" fmla="*/ 247 w 993"/>
              <a:gd name="T31" fmla="*/ 1130 h 1162"/>
              <a:gd name="T32" fmla="*/ 329 w 993"/>
              <a:gd name="T33" fmla="*/ 1148 h 1162"/>
              <a:gd name="T34" fmla="*/ 435 w 993"/>
              <a:gd name="T35" fmla="*/ 1162 h 1162"/>
              <a:gd name="T36" fmla="*/ 553 w 993"/>
              <a:gd name="T37" fmla="*/ 1162 h 1162"/>
              <a:gd name="T38" fmla="*/ 630 w 993"/>
              <a:gd name="T39" fmla="*/ 1157 h 1162"/>
              <a:gd name="T40" fmla="*/ 689 w 993"/>
              <a:gd name="T41" fmla="*/ 1152 h 1162"/>
              <a:gd name="T42" fmla="*/ 749 w 993"/>
              <a:gd name="T43" fmla="*/ 1143 h 1162"/>
              <a:gd name="T44" fmla="*/ 808 w 993"/>
              <a:gd name="T45" fmla="*/ 1128 h 1162"/>
              <a:gd name="T46" fmla="*/ 844 w 993"/>
              <a:gd name="T47" fmla="*/ 1114 h 1162"/>
              <a:gd name="T48" fmla="*/ 872 w 993"/>
              <a:gd name="T49" fmla="*/ 1089 h 1162"/>
              <a:gd name="T50" fmla="*/ 872 w 993"/>
              <a:gd name="T51" fmla="*/ 1065 h 1162"/>
              <a:gd name="T52" fmla="*/ 988 w 993"/>
              <a:gd name="T53" fmla="*/ 0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93" h="1162">
                <a:moveTo>
                  <a:pt x="993" y="0"/>
                </a:moveTo>
                <a:lnTo>
                  <a:pt x="971" y="27"/>
                </a:lnTo>
                <a:lnTo>
                  <a:pt x="944" y="44"/>
                </a:lnTo>
                <a:lnTo>
                  <a:pt x="905" y="65"/>
                </a:lnTo>
                <a:lnTo>
                  <a:pt x="800" y="92"/>
                </a:lnTo>
                <a:lnTo>
                  <a:pt x="678" y="108"/>
                </a:lnTo>
                <a:lnTo>
                  <a:pt x="546" y="116"/>
                </a:lnTo>
                <a:lnTo>
                  <a:pt x="422" y="116"/>
                </a:lnTo>
                <a:lnTo>
                  <a:pt x="291" y="107"/>
                </a:lnTo>
                <a:lnTo>
                  <a:pt x="174" y="86"/>
                </a:lnTo>
                <a:lnTo>
                  <a:pt x="80" y="60"/>
                </a:lnTo>
                <a:lnTo>
                  <a:pt x="15" y="26"/>
                </a:lnTo>
                <a:lnTo>
                  <a:pt x="0" y="2"/>
                </a:lnTo>
                <a:lnTo>
                  <a:pt x="175" y="1072"/>
                </a:lnTo>
                <a:lnTo>
                  <a:pt x="183" y="1099"/>
                </a:lnTo>
                <a:lnTo>
                  <a:pt x="247" y="1130"/>
                </a:lnTo>
                <a:lnTo>
                  <a:pt x="329" y="1148"/>
                </a:lnTo>
                <a:lnTo>
                  <a:pt x="435" y="1162"/>
                </a:lnTo>
                <a:lnTo>
                  <a:pt x="553" y="1162"/>
                </a:lnTo>
                <a:lnTo>
                  <a:pt x="630" y="1157"/>
                </a:lnTo>
                <a:lnTo>
                  <a:pt x="689" y="1152"/>
                </a:lnTo>
                <a:lnTo>
                  <a:pt x="749" y="1143"/>
                </a:lnTo>
                <a:lnTo>
                  <a:pt x="808" y="1128"/>
                </a:lnTo>
                <a:lnTo>
                  <a:pt x="844" y="1114"/>
                </a:lnTo>
                <a:lnTo>
                  <a:pt x="872" y="1089"/>
                </a:lnTo>
                <a:lnTo>
                  <a:pt x="872" y="1065"/>
                </a:lnTo>
                <a:lnTo>
                  <a:pt x="988" y="0"/>
                </a:lnTo>
              </a:path>
            </a:pathLst>
          </a:custGeom>
          <a:gradFill rotWithShape="1">
            <a:gsLst>
              <a:gs pos="0">
                <a:schemeClr val="bg2">
                  <a:alpha val="27000"/>
                </a:schemeClr>
              </a:gs>
              <a:gs pos="50000">
                <a:schemeClr val="bg1">
                  <a:alpha val="19000"/>
                </a:schemeClr>
              </a:gs>
              <a:gs pos="100000">
                <a:schemeClr val="bg2">
                  <a:alpha val="27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17" name="Group 12"/>
          <p:cNvGrpSpPr>
            <a:grpSpLocks/>
          </p:cNvGrpSpPr>
          <p:nvPr/>
        </p:nvGrpSpPr>
        <p:grpSpPr bwMode="auto">
          <a:xfrm>
            <a:off x="22225" y="0"/>
            <a:ext cx="9093200" cy="6835775"/>
            <a:chOff x="14" y="0"/>
            <a:chExt cx="5728" cy="4306"/>
          </a:xfrm>
        </p:grpSpPr>
        <p:sp>
          <p:nvSpPr>
            <p:cNvPr id="6235" name="Freeform 13"/>
            <p:cNvSpPr>
              <a:spLocks/>
            </p:cNvSpPr>
            <p:nvPr/>
          </p:nvSpPr>
          <p:spPr bwMode="auto">
            <a:xfrm>
              <a:off x="357" y="70"/>
              <a:ext cx="5040" cy="5"/>
            </a:xfrm>
            <a:custGeom>
              <a:avLst/>
              <a:gdLst>
                <a:gd name="T0" fmla="*/ 5040 w 5040"/>
                <a:gd name="T1" fmla="*/ 0 h 5"/>
                <a:gd name="T2" fmla="*/ 0 w 5040"/>
                <a:gd name="T3" fmla="*/ 5 h 5"/>
                <a:gd name="T4" fmla="*/ 0 60000 65536"/>
                <a:gd name="T5" fmla="*/ 0 60000 65536"/>
                <a:gd name="T6" fmla="*/ 0 w 5040"/>
                <a:gd name="T7" fmla="*/ 0 h 5"/>
                <a:gd name="T8" fmla="*/ 5040 w 5040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0" h="5">
                  <a:moveTo>
                    <a:pt x="5040" y="0"/>
                  </a:moveTo>
                  <a:lnTo>
                    <a:pt x="0" y="5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Freeform 14"/>
            <p:cNvSpPr>
              <a:spLocks/>
            </p:cNvSpPr>
            <p:nvPr/>
          </p:nvSpPr>
          <p:spPr bwMode="auto">
            <a:xfrm>
              <a:off x="327" y="29"/>
              <a:ext cx="5102" cy="3"/>
            </a:xfrm>
            <a:custGeom>
              <a:avLst/>
              <a:gdLst>
                <a:gd name="T0" fmla="*/ 5102 w 5102"/>
                <a:gd name="T1" fmla="*/ 0 h 3"/>
                <a:gd name="T2" fmla="*/ 0 w 5102"/>
                <a:gd name="T3" fmla="*/ 3 h 3"/>
                <a:gd name="T4" fmla="*/ 0 60000 65536"/>
                <a:gd name="T5" fmla="*/ 0 60000 65536"/>
                <a:gd name="T6" fmla="*/ 0 w 5102"/>
                <a:gd name="T7" fmla="*/ 0 h 3"/>
                <a:gd name="T8" fmla="*/ 5102 w 5102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2" h="3">
                  <a:moveTo>
                    <a:pt x="5102" y="0"/>
                  </a:moveTo>
                  <a:lnTo>
                    <a:pt x="0" y="3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7" name="Freeform 15"/>
            <p:cNvSpPr>
              <a:spLocks/>
            </p:cNvSpPr>
            <p:nvPr/>
          </p:nvSpPr>
          <p:spPr bwMode="auto">
            <a:xfrm>
              <a:off x="71" y="362"/>
              <a:ext cx="6" cy="3580"/>
            </a:xfrm>
            <a:custGeom>
              <a:avLst/>
              <a:gdLst>
                <a:gd name="T0" fmla="*/ 6 w 6"/>
                <a:gd name="T1" fmla="*/ 3580 h 3580"/>
                <a:gd name="T2" fmla="*/ 0 w 6"/>
                <a:gd name="T3" fmla="*/ 0 h 3580"/>
                <a:gd name="T4" fmla="*/ 0 60000 65536"/>
                <a:gd name="T5" fmla="*/ 0 60000 65536"/>
                <a:gd name="T6" fmla="*/ 0 w 6"/>
                <a:gd name="T7" fmla="*/ 0 h 3580"/>
                <a:gd name="T8" fmla="*/ 6 w 6"/>
                <a:gd name="T9" fmla="*/ 3580 h 35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3580">
                  <a:moveTo>
                    <a:pt x="6" y="358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Freeform 16"/>
            <p:cNvSpPr>
              <a:spLocks/>
            </p:cNvSpPr>
            <p:nvPr/>
          </p:nvSpPr>
          <p:spPr bwMode="auto">
            <a:xfrm>
              <a:off x="32" y="336"/>
              <a:ext cx="3" cy="3641"/>
            </a:xfrm>
            <a:custGeom>
              <a:avLst/>
              <a:gdLst>
                <a:gd name="T0" fmla="*/ 3 w 3"/>
                <a:gd name="T1" fmla="*/ 3641 h 3641"/>
                <a:gd name="T2" fmla="*/ 0 w 3"/>
                <a:gd name="T3" fmla="*/ 0 h 3641"/>
                <a:gd name="T4" fmla="*/ 0 60000 65536"/>
                <a:gd name="T5" fmla="*/ 0 60000 65536"/>
                <a:gd name="T6" fmla="*/ 0 w 3"/>
                <a:gd name="T7" fmla="*/ 0 h 3641"/>
                <a:gd name="T8" fmla="*/ 3 w 3"/>
                <a:gd name="T9" fmla="*/ 3641 h 36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641">
                  <a:moveTo>
                    <a:pt x="3" y="3641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Freeform 17"/>
            <p:cNvSpPr>
              <a:spLocks/>
            </p:cNvSpPr>
            <p:nvPr/>
          </p:nvSpPr>
          <p:spPr bwMode="auto">
            <a:xfrm>
              <a:off x="359" y="4224"/>
              <a:ext cx="5040" cy="2"/>
            </a:xfrm>
            <a:custGeom>
              <a:avLst/>
              <a:gdLst>
                <a:gd name="T0" fmla="*/ 5040 w 5040"/>
                <a:gd name="T1" fmla="*/ 0 h 2"/>
                <a:gd name="T2" fmla="*/ 0 w 5040"/>
                <a:gd name="T3" fmla="*/ 2 h 2"/>
                <a:gd name="T4" fmla="*/ 0 60000 65536"/>
                <a:gd name="T5" fmla="*/ 0 60000 65536"/>
                <a:gd name="T6" fmla="*/ 0 w 5040"/>
                <a:gd name="T7" fmla="*/ 0 h 2"/>
                <a:gd name="T8" fmla="*/ 5040 w 504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0" h="2">
                  <a:moveTo>
                    <a:pt x="5040" y="0"/>
                  </a:moveTo>
                  <a:lnTo>
                    <a:pt x="0" y="2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Freeform 18"/>
            <p:cNvSpPr>
              <a:spLocks/>
            </p:cNvSpPr>
            <p:nvPr/>
          </p:nvSpPr>
          <p:spPr bwMode="auto">
            <a:xfrm>
              <a:off x="327" y="4272"/>
              <a:ext cx="5105" cy="5"/>
            </a:xfrm>
            <a:custGeom>
              <a:avLst/>
              <a:gdLst>
                <a:gd name="T0" fmla="*/ 5105 w 5105"/>
                <a:gd name="T1" fmla="*/ 0 h 5"/>
                <a:gd name="T2" fmla="*/ 0 w 5105"/>
                <a:gd name="T3" fmla="*/ 5 h 5"/>
                <a:gd name="T4" fmla="*/ 0 60000 65536"/>
                <a:gd name="T5" fmla="*/ 0 60000 65536"/>
                <a:gd name="T6" fmla="*/ 0 w 5105"/>
                <a:gd name="T7" fmla="*/ 0 h 5"/>
                <a:gd name="T8" fmla="*/ 5105 w 5105"/>
                <a:gd name="T9" fmla="*/ 5 h 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5" h="5">
                  <a:moveTo>
                    <a:pt x="5105" y="0"/>
                  </a:moveTo>
                  <a:lnTo>
                    <a:pt x="0" y="5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5417" y="3921"/>
              <a:ext cx="325" cy="380"/>
              <a:chOff x="5417" y="3921"/>
              <a:chExt cx="325" cy="380"/>
            </a:xfrm>
          </p:grpSpPr>
          <p:sp>
            <p:nvSpPr>
              <p:cNvPr id="6253" name="Arc 20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54" name="Arc 21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242" name="Freeform 22"/>
            <p:cNvSpPr>
              <a:spLocks/>
            </p:cNvSpPr>
            <p:nvPr/>
          </p:nvSpPr>
          <p:spPr bwMode="auto">
            <a:xfrm>
              <a:off x="5678" y="360"/>
              <a:ext cx="3" cy="3582"/>
            </a:xfrm>
            <a:custGeom>
              <a:avLst/>
              <a:gdLst>
                <a:gd name="T0" fmla="*/ 3 w 3"/>
                <a:gd name="T1" fmla="*/ 3582 h 3582"/>
                <a:gd name="T2" fmla="*/ 0 w 3"/>
                <a:gd name="T3" fmla="*/ 0 h 3582"/>
                <a:gd name="T4" fmla="*/ 0 60000 65536"/>
                <a:gd name="T5" fmla="*/ 0 60000 65536"/>
                <a:gd name="T6" fmla="*/ 0 w 3"/>
                <a:gd name="T7" fmla="*/ 0 h 3582"/>
                <a:gd name="T8" fmla="*/ 3 w 3"/>
                <a:gd name="T9" fmla="*/ 3582 h 35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582">
                  <a:moveTo>
                    <a:pt x="3" y="358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Freeform 23"/>
            <p:cNvSpPr>
              <a:spLocks/>
            </p:cNvSpPr>
            <p:nvPr/>
          </p:nvSpPr>
          <p:spPr bwMode="auto">
            <a:xfrm>
              <a:off x="5723" y="327"/>
              <a:ext cx="1" cy="3642"/>
            </a:xfrm>
            <a:custGeom>
              <a:avLst/>
              <a:gdLst>
                <a:gd name="T0" fmla="*/ 1 w 1"/>
                <a:gd name="T1" fmla="*/ 3642 h 3642"/>
                <a:gd name="T2" fmla="*/ 0 w 1"/>
                <a:gd name="T3" fmla="*/ 0 h 3642"/>
                <a:gd name="T4" fmla="*/ 0 60000 65536"/>
                <a:gd name="T5" fmla="*/ 0 60000 65536"/>
                <a:gd name="T6" fmla="*/ 0 w 1"/>
                <a:gd name="T7" fmla="*/ 0 h 3642"/>
                <a:gd name="T8" fmla="*/ 1 w 1"/>
                <a:gd name="T9" fmla="*/ 3642 h 36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42">
                  <a:moveTo>
                    <a:pt x="1" y="364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4"/>
            <p:cNvGrpSpPr>
              <a:grpSpLocks/>
            </p:cNvGrpSpPr>
            <p:nvPr/>
          </p:nvGrpSpPr>
          <p:grpSpPr bwMode="auto">
            <a:xfrm flipH="1" flipV="1">
              <a:off x="14" y="2"/>
              <a:ext cx="325" cy="380"/>
              <a:chOff x="5417" y="3921"/>
              <a:chExt cx="325" cy="380"/>
            </a:xfrm>
          </p:grpSpPr>
          <p:sp>
            <p:nvSpPr>
              <p:cNvPr id="6251" name="Arc 25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52" name="Arc 26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" name="Group 27"/>
            <p:cNvGrpSpPr>
              <a:grpSpLocks/>
            </p:cNvGrpSpPr>
            <p:nvPr/>
          </p:nvGrpSpPr>
          <p:grpSpPr bwMode="auto">
            <a:xfrm flipV="1">
              <a:off x="5415" y="0"/>
              <a:ext cx="325" cy="380"/>
              <a:chOff x="5417" y="3921"/>
              <a:chExt cx="325" cy="380"/>
            </a:xfrm>
          </p:grpSpPr>
          <p:sp>
            <p:nvSpPr>
              <p:cNvPr id="6249" name="Arc 28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50" name="Arc 29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flipH="1">
              <a:off x="16" y="3926"/>
              <a:ext cx="325" cy="380"/>
              <a:chOff x="5417" y="3921"/>
              <a:chExt cx="325" cy="380"/>
            </a:xfrm>
          </p:grpSpPr>
          <p:sp>
            <p:nvSpPr>
              <p:cNvPr id="6247" name="Arc 31"/>
              <p:cNvSpPr>
                <a:spLocks/>
              </p:cNvSpPr>
              <p:nvPr/>
            </p:nvSpPr>
            <p:spPr bwMode="auto">
              <a:xfrm rot="5937534" flipH="1" flipV="1">
                <a:off x="5408" y="3930"/>
                <a:ext cx="332" cy="313"/>
              </a:xfrm>
              <a:custGeom>
                <a:avLst/>
                <a:gdLst>
                  <a:gd name="T0" fmla="*/ 0 w 22928"/>
                  <a:gd name="T1" fmla="*/ 0 h 21600"/>
                  <a:gd name="T2" fmla="*/ 0 w 22928"/>
                  <a:gd name="T3" fmla="*/ 0 h 21600"/>
                  <a:gd name="T4" fmla="*/ 0 w 2292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928"/>
                  <a:gd name="T10" fmla="*/ 0 h 21600"/>
                  <a:gd name="T11" fmla="*/ 22928 w 2292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928" h="21600" fill="none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</a:path>
                  <a:path w="22928" h="21600" stroke="0" extrusionOk="0">
                    <a:moveTo>
                      <a:pt x="-1" y="84"/>
                    </a:moveTo>
                    <a:cubicBezTo>
                      <a:pt x="635" y="28"/>
                      <a:pt x="1272" y="0"/>
                      <a:pt x="1910" y="0"/>
                    </a:cubicBezTo>
                    <a:cubicBezTo>
                      <a:pt x="11920" y="0"/>
                      <a:pt x="20618" y="6877"/>
                      <a:pt x="22927" y="16618"/>
                    </a:cubicBezTo>
                    <a:lnTo>
                      <a:pt x="1910" y="21600"/>
                    </a:lnTo>
                    <a:lnTo>
                      <a:pt x="-1" y="84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48" name="Arc 32"/>
              <p:cNvSpPr>
                <a:spLocks/>
              </p:cNvSpPr>
              <p:nvPr/>
            </p:nvSpPr>
            <p:spPr bwMode="auto">
              <a:xfrm rot="5937534" flipH="1" flipV="1">
                <a:off x="5421" y="3980"/>
                <a:ext cx="349" cy="293"/>
              </a:xfrm>
              <a:custGeom>
                <a:avLst/>
                <a:gdLst>
                  <a:gd name="T0" fmla="*/ 0 w 25689"/>
                  <a:gd name="T1" fmla="*/ 0 h 21600"/>
                  <a:gd name="T2" fmla="*/ 0 w 25689"/>
                  <a:gd name="T3" fmla="*/ 0 h 21600"/>
                  <a:gd name="T4" fmla="*/ 0 w 2568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689"/>
                  <a:gd name="T10" fmla="*/ 0 h 21600"/>
                  <a:gd name="T11" fmla="*/ 25689 w 2568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689" h="21600" fill="none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</a:path>
                  <a:path w="25689" h="21600" stroke="0" extrusionOk="0">
                    <a:moveTo>
                      <a:pt x="-1" y="426"/>
                    </a:moveTo>
                    <a:cubicBezTo>
                      <a:pt x="1406" y="142"/>
                      <a:pt x="2837" y="0"/>
                      <a:pt x="4272" y="0"/>
                    </a:cubicBezTo>
                    <a:cubicBezTo>
                      <a:pt x="15115" y="0"/>
                      <a:pt x="24279" y="8040"/>
                      <a:pt x="25688" y="18792"/>
                    </a:cubicBezTo>
                    <a:lnTo>
                      <a:pt x="4272" y="21600"/>
                    </a:lnTo>
                    <a:lnTo>
                      <a:pt x="-1" y="426"/>
                    </a:lnTo>
                    <a:close/>
                  </a:path>
                </a:pathLst>
              </a:custGeom>
              <a:noFill/>
              <a:ln w="19050">
                <a:solidFill>
                  <a:srgbClr val="00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170" name="Rectangle 33"/>
          <p:cNvSpPr>
            <a:spLocks noChangeArrowheads="1"/>
          </p:cNvSpPr>
          <p:nvPr/>
        </p:nvSpPr>
        <p:spPr bwMode="auto">
          <a:xfrm>
            <a:off x="611188" y="115888"/>
            <a:ext cx="6192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000"/>
              <a:t>Как, имея два ведра емкостью 4л и 9л, </a:t>
            </a:r>
          </a:p>
          <a:p>
            <a:pPr eaLnBrk="1" hangingPunct="1"/>
            <a:r>
              <a:rPr lang="ru-RU" altLang="ru-RU" sz="2000"/>
              <a:t>налить из водопроводного крана 6л воды?</a:t>
            </a:r>
          </a:p>
        </p:txBody>
      </p:sp>
      <p:sp>
        <p:nvSpPr>
          <p:cNvPr id="11325" name="Freeform 61"/>
          <p:cNvSpPr>
            <a:spLocks/>
          </p:cNvSpPr>
          <p:nvPr/>
        </p:nvSpPr>
        <p:spPr bwMode="auto">
          <a:xfrm>
            <a:off x="3430588" y="4195763"/>
            <a:ext cx="1576387" cy="1852612"/>
          </a:xfrm>
          <a:custGeom>
            <a:avLst/>
            <a:gdLst>
              <a:gd name="T0" fmla="*/ 993 w 993"/>
              <a:gd name="T1" fmla="*/ 0 h 1167"/>
              <a:gd name="T2" fmla="*/ 971 w 993"/>
              <a:gd name="T3" fmla="*/ 27 h 1167"/>
              <a:gd name="T4" fmla="*/ 944 w 993"/>
              <a:gd name="T5" fmla="*/ 44 h 1167"/>
              <a:gd name="T6" fmla="*/ 905 w 993"/>
              <a:gd name="T7" fmla="*/ 65 h 1167"/>
              <a:gd name="T8" fmla="*/ 800 w 993"/>
              <a:gd name="T9" fmla="*/ 92 h 1167"/>
              <a:gd name="T10" fmla="*/ 678 w 993"/>
              <a:gd name="T11" fmla="*/ 108 h 1167"/>
              <a:gd name="T12" fmla="*/ 546 w 993"/>
              <a:gd name="T13" fmla="*/ 116 h 1167"/>
              <a:gd name="T14" fmla="*/ 422 w 993"/>
              <a:gd name="T15" fmla="*/ 116 h 1167"/>
              <a:gd name="T16" fmla="*/ 291 w 993"/>
              <a:gd name="T17" fmla="*/ 107 h 1167"/>
              <a:gd name="T18" fmla="*/ 174 w 993"/>
              <a:gd name="T19" fmla="*/ 86 h 1167"/>
              <a:gd name="T20" fmla="*/ 80 w 993"/>
              <a:gd name="T21" fmla="*/ 60 h 1167"/>
              <a:gd name="T22" fmla="*/ 15 w 993"/>
              <a:gd name="T23" fmla="*/ 26 h 1167"/>
              <a:gd name="T24" fmla="*/ 0 w 993"/>
              <a:gd name="T25" fmla="*/ 2 h 1167"/>
              <a:gd name="T26" fmla="*/ 179 w 993"/>
              <a:gd name="T27" fmla="*/ 1075 h 1167"/>
              <a:gd name="T28" fmla="*/ 183 w 993"/>
              <a:gd name="T29" fmla="*/ 1099 h 1167"/>
              <a:gd name="T30" fmla="*/ 247 w 993"/>
              <a:gd name="T31" fmla="*/ 1133 h 1167"/>
              <a:gd name="T32" fmla="*/ 329 w 993"/>
              <a:gd name="T33" fmla="*/ 1148 h 1167"/>
              <a:gd name="T34" fmla="*/ 448 w 993"/>
              <a:gd name="T35" fmla="*/ 1167 h 1167"/>
              <a:gd name="T36" fmla="*/ 553 w 993"/>
              <a:gd name="T37" fmla="*/ 1162 h 1167"/>
              <a:gd name="T38" fmla="*/ 630 w 993"/>
              <a:gd name="T39" fmla="*/ 1157 h 1167"/>
              <a:gd name="T40" fmla="*/ 689 w 993"/>
              <a:gd name="T41" fmla="*/ 1152 h 1167"/>
              <a:gd name="T42" fmla="*/ 749 w 993"/>
              <a:gd name="T43" fmla="*/ 1143 h 1167"/>
              <a:gd name="T44" fmla="*/ 808 w 993"/>
              <a:gd name="T45" fmla="*/ 1128 h 1167"/>
              <a:gd name="T46" fmla="*/ 844 w 993"/>
              <a:gd name="T47" fmla="*/ 1114 h 1167"/>
              <a:gd name="T48" fmla="*/ 872 w 993"/>
              <a:gd name="T49" fmla="*/ 1089 h 1167"/>
              <a:gd name="T50" fmla="*/ 872 w 993"/>
              <a:gd name="T51" fmla="*/ 1065 h 1167"/>
              <a:gd name="T52" fmla="*/ 988 w 993"/>
              <a:gd name="T53" fmla="*/ 0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93" h="1167">
                <a:moveTo>
                  <a:pt x="993" y="0"/>
                </a:moveTo>
                <a:lnTo>
                  <a:pt x="971" y="27"/>
                </a:lnTo>
                <a:lnTo>
                  <a:pt x="944" y="44"/>
                </a:lnTo>
                <a:lnTo>
                  <a:pt x="905" y="65"/>
                </a:lnTo>
                <a:lnTo>
                  <a:pt x="800" y="92"/>
                </a:lnTo>
                <a:lnTo>
                  <a:pt x="678" y="108"/>
                </a:lnTo>
                <a:lnTo>
                  <a:pt x="546" y="116"/>
                </a:lnTo>
                <a:lnTo>
                  <a:pt x="422" y="116"/>
                </a:lnTo>
                <a:lnTo>
                  <a:pt x="291" y="107"/>
                </a:lnTo>
                <a:lnTo>
                  <a:pt x="174" y="86"/>
                </a:lnTo>
                <a:lnTo>
                  <a:pt x="80" y="60"/>
                </a:lnTo>
                <a:lnTo>
                  <a:pt x="15" y="26"/>
                </a:lnTo>
                <a:lnTo>
                  <a:pt x="0" y="2"/>
                </a:lnTo>
                <a:lnTo>
                  <a:pt x="179" y="1075"/>
                </a:lnTo>
                <a:lnTo>
                  <a:pt x="183" y="1099"/>
                </a:lnTo>
                <a:lnTo>
                  <a:pt x="247" y="1133"/>
                </a:lnTo>
                <a:lnTo>
                  <a:pt x="329" y="1148"/>
                </a:lnTo>
                <a:lnTo>
                  <a:pt x="448" y="1167"/>
                </a:lnTo>
                <a:lnTo>
                  <a:pt x="553" y="1162"/>
                </a:lnTo>
                <a:lnTo>
                  <a:pt x="630" y="1157"/>
                </a:lnTo>
                <a:lnTo>
                  <a:pt x="689" y="1152"/>
                </a:lnTo>
                <a:lnTo>
                  <a:pt x="749" y="1143"/>
                </a:lnTo>
                <a:lnTo>
                  <a:pt x="808" y="1128"/>
                </a:lnTo>
                <a:lnTo>
                  <a:pt x="844" y="1114"/>
                </a:lnTo>
                <a:lnTo>
                  <a:pt x="872" y="1089"/>
                </a:lnTo>
                <a:lnTo>
                  <a:pt x="872" y="1065"/>
                </a:lnTo>
                <a:lnTo>
                  <a:pt x="988" y="0"/>
                </a:lnTo>
              </a:path>
            </a:pathLst>
          </a:custGeom>
          <a:gradFill rotWithShape="1">
            <a:gsLst>
              <a:gs pos="0">
                <a:schemeClr val="bg2">
                  <a:alpha val="62000"/>
                </a:schemeClr>
              </a:gs>
              <a:gs pos="50000">
                <a:schemeClr val="bg1">
                  <a:alpha val="63000"/>
                </a:schemeClr>
              </a:gs>
              <a:gs pos="100000">
                <a:schemeClr val="bg2">
                  <a:alpha val="6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22" name="Group 137"/>
          <p:cNvGrpSpPr>
            <a:grpSpLocks/>
          </p:cNvGrpSpPr>
          <p:nvPr/>
        </p:nvGrpSpPr>
        <p:grpSpPr bwMode="auto">
          <a:xfrm>
            <a:off x="3386138" y="4249738"/>
            <a:ext cx="1625600" cy="398462"/>
            <a:chOff x="1862" y="2677"/>
            <a:chExt cx="1024" cy="251"/>
          </a:xfrm>
        </p:grpSpPr>
        <p:sp>
          <p:nvSpPr>
            <p:cNvPr id="6233" name="Freeform 8"/>
            <p:cNvSpPr>
              <a:spLocks/>
            </p:cNvSpPr>
            <p:nvPr/>
          </p:nvSpPr>
          <p:spPr bwMode="auto">
            <a:xfrm>
              <a:off x="1862" y="2677"/>
              <a:ext cx="1024" cy="168"/>
            </a:xfrm>
            <a:custGeom>
              <a:avLst/>
              <a:gdLst>
                <a:gd name="T0" fmla="*/ 34 w 1024"/>
                <a:gd name="T1" fmla="*/ 13 h 168"/>
                <a:gd name="T2" fmla="*/ 37 w 1024"/>
                <a:gd name="T3" fmla="*/ 7 h 168"/>
                <a:gd name="T4" fmla="*/ 1 w 1024"/>
                <a:gd name="T5" fmla="*/ 57 h 168"/>
                <a:gd name="T6" fmla="*/ 30 w 1024"/>
                <a:gd name="T7" fmla="*/ 107 h 168"/>
                <a:gd name="T8" fmla="*/ 147 w 1024"/>
                <a:gd name="T9" fmla="*/ 149 h 168"/>
                <a:gd name="T10" fmla="*/ 405 w 1024"/>
                <a:gd name="T11" fmla="*/ 166 h 168"/>
                <a:gd name="T12" fmla="*/ 781 w 1024"/>
                <a:gd name="T13" fmla="*/ 160 h 168"/>
                <a:gd name="T14" fmla="*/ 959 w 1024"/>
                <a:gd name="T15" fmla="*/ 120 h 168"/>
                <a:gd name="T16" fmla="*/ 1015 w 1024"/>
                <a:gd name="T17" fmla="*/ 79 h 168"/>
                <a:gd name="T18" fmla="*/ 1015 w 1024"/>
                <a:gd name="T19" fmla="*/ 33 h 168"/>
                <a:gd name="T20" fmla="*/ 1003 w 1024"/>
                <a:gd name="T21" fmla="*/ 15 h 168"/>
                <a:gd name="T22" fmla="*/ 966 w 1024"/>
                <a:gd name="T23" fmla="*/ 7 h 1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24"/>
                <a:gd name="T37" fmla="*/ 0 h 168"/>
                <a:gd name="T38" fmla="*/ 1024 w 1024"/>
                <a:gd name="T39" fmla="*/ 168 h 1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24" h="168">
                  <a:moveTo>
                    <a:pt x="34" y="13"/>
                  </a:moveTo>
                  <a:cubicBezTo>
                    <a:pt x="34" y="12"/>
                    <a:pt x="42" y="0"/>
                    <a:pt x="37" y="7"/>
                  </a:cubicBezTo>
                  <a:cubicBezTo>
                    <a:pt x="32" y="14"/>
                    <a:pt x="2" y="40"/>
                    <a:pt x="1" y="57"/>
                  </a:cubicBezTo>
                  <a:cubicBezTo>
                    <a:pt x="0" y="74"/>
                    <a:pt x="6" y="92"/>
                    <a:pt x="30" y="107"/>
                  </a:cubicBezTo>
                  <a:cubicBezTo>
                    <a:pt x="54" y="122"/>
                    <a:pt x="84" y="139"/>
                    <a:pt x="147" y="149"/>
                  </a:cubicBezTo>
                  <a:cubicBezTo>
                    <a:pt x="210" y="159"/>
                    <a:pt x="300" y="164"/>
                    <a:pt x="405" y="166"/>
                  </a:cubicBezTo>
                  <a:cubicBezTo>
                    <a:pt x="511" y="168"/>
                    <a:pt x="689" y="167"/>
                    <a:pt x="781" y="160"/>
                  </a:cubicBezTo>
                  <a:cubicBezTo>
                    <a:pt x="873" y="152"/>
                    <a:pt x="920" y="134"/>
                    <a:pt x="959" y="120"/>
                  </a:cubicBezTo>
                  <a:cubicBezTo>
                    <a:pt x="998" y="107"/>
                    <a:pt x="1005" y="93"/>
                    <a:pt x="1015" y="79"/>
                  </a:cubicBezTo>
                  <a:cubicBezTo>
                    <a:pt x="1024" y="64"/>
                    <a:pt x="1017" y="44"/>
                    <a:pt x="1015" y="33"/>
                  </a:cubicBezTo>
                  <a:cubicBezTo>
                    <a:pt x="1013" y="22"/>
                    <a:pt x="1011" y="19"/>
                    <a:pt x="1003" y="15"/>
                  </a:cubicBezTo>
                  <a:cubicBezTo>
                    <a:pt x="995" y="11"/>
                    <a:pt x="974" y="9"/>
                    <a:pt x="966" y="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Freeform 9" descr="Дуб"/>
            <p:cNvSpPr>
              <a:spLocks/>
            </p:cNvSpPr>
            <p:nvPr/>
          </p:nvSpPr>
          <p:spPr bwMode="auto">
            <a:xfrm flipV="1">
              <a:off x="2107" y="2791"/>
              <a:ext cx="553" cy="137"/>
            </a:xfrm>
            <a:custGeom>
              <a:avLst/>
              <a:gdLst>
                <a:gd name="T0" fmla="*/ 0 w 1352"/>
                <a:gd name="T1" fmla="*/ 4 h 331"/>
                <a:gd name="T2" fmla="*/ 4 w 1352"/>
                <a:gd name="T3" fmla="*/ 2 h 331"/>
                <a:gd name="T4" fmla="*/ 22 w 1352"/>
                <a:gd name="T5" fmla="*/ 0 h 331"/>
                <a:gd name="T6" fmla="*/ 36 w 1352"/>
                <a:gd name="T7" fmla="*/ 4 h 331"/>
                <a:gd name="T8" fmla="*/ 34 w 1352"/>
                <a:gd name="T9" fmla="*/ 9 h 331"/>
                <a:gd name="T10" fmla="*/ 25 w 1352"/>
                <a:gd name="T11" fmla="*/ 7 h 331"/>
                <a:gd name="T12" fmla="*/ 15 w 1352"/>
                <a:gd name="T13" fmla="*/ 7 h 331"/>
                <a:gd name="T14" fmla="*/ 2 w 1352"/>
                <a:gd name="T15" fmla="*/ 9 h 331"/>
                <a:gd name="T16" fmla="*/ 0 w 1352"/>
                <a:gd name="T17" fmla="*/ 4 h 3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52"/>
                <a:gd name="T28" fmla="*/ 0 h 331"/>
                <a:gd name="T29" fmla="*/ 1352 w 1352"/>
                <a:gd name="T30" fmla="*/ 331 h 3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73" name="Freeform 10"/>
          <p:cNvSpPr>
            <a:spLocks/>
          </p:cNvSpPr>
          <p:nvPr/>
        </p:nvSpPr>
        <p:spPr bwMode="auto">
          <a:xfrm>
            <a:off x="4905375" y="4278313"/>
            <a:ext cx="107950" cy="80962"/>
          </a:xfrm>
          <a:custGeom>
            <a:avLst/>
            <a:gdLst>
              <a:gd name="T0" fmla="*/ 0 w 117"/>
              <a:gd name="T1" fmla="*/ 2147483647 h 99"/>
              <a:gd name="T2" fmla="*/ 2147483647 w 117"/>
              <a:gd name="T3" fmla="*/ 2147483647 h 99"/>
              <a:gd name="T4" fmla="*/ 2147483647 w 117"/>
              <a:gd name="T5" fmla="*/ 2147483647 h 99"/>
              <a:gd name="T6" fmla="*/ 2147483647 w 117"/>
              <a:gd name="T7" fmla="*/ 2147483647 h 99"/>
              <a:gd name="T8" fmla="*/ 0 60000 65536"/>
              <a:gd name="T9" fmla="*/ 0 60000 65536"/>
              <a:gd name="T10" fmla="*/ 0 60000 65536"/>
              <a:gd name="T11" fmla="*/ 0 60000 65536"/>
              <a:gd name="T12" fmla="*/ 0 w 117"/>
              <a:gd name="T13" fmla="*/ 0 h 99"/>
              <a:gd name="T14" fmla="*/ 117 w 117"/>
              <a:gd name="T15" fmla="*/ 99 h 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4" name="Freeform 11"/>
          <p:cNvSpPr>
            <a:spLocks/>
          </p:cNvSpPr>
          <p:nvPr/>
        </p:nvSpPr>
        <p:spPr bwMode="auto">
          <a:xfrm rot="-4708713">
            <a:off x="3421063" y="4264025"/>
            <a:ext cx="96838" cy="90487"/>
          </a:xfrm>
          <a:custGeom>
            <a:avLst/>
            <a:gdLst>
              <a:gd name="T0" fmla="*/ 0 w 117"/>
              <a:gd name="T1" fmla="*/ 2147483647 h 99"/>
              <a:gd name="T2" fmla="*/ 2147483647 w 117"/>
              <a:gd name="T3" fmla="*/ 2147483647 h 99"/>
              <a:gd name="T4" fmla="*/ 2147483647 w 117"/>
              <a:gd name="T5" fmla="*/ 2147483647 h 99"/>
              <a:gd name="T6" fmla="*/ 2147483647 w 117"/>
              <a:gd name="T7" fmla="*/ 2147483647 h 99"/>
              <a:gd name="T8" fmla="*/ 0 60000 65536"/>
              <a:gd name="T9" fmla="*/ 0 60000 65536"/>
              <a:gd name="T10" fmla="*/ 0 60000 65536"/>
              <a:gd name="T11" fmla="*/ 0 60000 65536"/>
              <a:gd name="T12" fmla="*/ 0 w 117"/>
              <a:gd name="T13" fmla="*/ 0 h 99"/>
              <a:gd name="T14" fmla="*/ 117 w 117"/>
              <a:gd name="T15" fmla="*/ 99 h 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5" name="Arc 77"/>
          <p:cNvSpPr>
            <a:spLocks/>
          </p:cNvSpPr>
          <p:nvPr/>
        </p:nvSpPr>
        <p:spPr bwMode="auto">
          <a:xfrm flipV="1">
            <a:off x="3414713" y="4160838"/>
            <a:ext cx="1585912" cy="219075"/>
          </a:xfrm>
          <a:custGeom>
            <a:avLst/>
            <a:gdLst>
              <a:gd name="T0" fmla="*/ 114435220 w 43200"/>
              <a:gd name="T1" fmla="*/ 176198269 h 23480"/>
              <a:gd name="T2" fmla="*/ 2147483647 w 43200"/>
              <a:gd name="T3" fmla="*/ 177941314 h 23480"/>
              <a:gd name="T4" fmla="*/ 2147483647 w 43200"/>
              <a:gd name="T5" fmla="*/ 163693905 h 23480"/>
              <a:gd name="T6" fmla="*/ 0 60000 65536"/>
              <a:gd name="T7" fmla="*/ 0 60000 65536"/>
              <a:gd name="T8" fmla="*/ 0 60000 65536"/>
              <a:gd name="T9" fmla="*/ 0 w 43200"/>
              <a:gd name="T10" fmla="*/ 0 h 23480"/>
              <a:gd name="T11" fmla="*/ 43200 w 43200"/>
              <a:gd name="T12" fmla="*/ 23480 h 23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lnTo>
                  <a:pt x="63" y="2324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76" name="Freeform 95"/>
          <p:cNvSpPr>
            <a:spLocks/>
          </p:cNvSpPr>
          <p:nvPr/>
        </p:nvSpPr>
        <p:spPr bwMode="auto">
          <a:xfrm>
            <a:off x="3022600" y="3286125"/>
            <a:ext cx="158750" cy="130175"/>
          </a:xfrm>
          <a:custGeom>
            <a:avLst/>
            <a:gdLst>
              <a:gd name="T0" fmla="*/ 0 w 117"/>
              <a:gd name="T1" fmla="*/ 2147483647 h 99"/>
              <a:gd name="T2" fmla="*/ 2147483647 w 117"/>
              <a:gd name="T3" fmla="*/ 2147483647 h 99"/>
              <a:gd name="T4" fmla="*/ 2147483647 w 117"/>
              <a:gd name="T5" fmla="*/ 2147483647 h 99"/>
              <a:gd name="T6" fmla="*/ 2147483647 w 117"/>
              <a:gd name="T7" fmla="*/ 2147483647 h 99"/>
              <a:gd name="T8" fmla="*/ 0 60000 65536"/>
              <a:gd name="T9" fmla="*/ 0 60000 65536"/>
              <a:gd name="T10" fmla="*/ 0 60000 65536"/>
              <a:gd name="T11" fmla="*/ 0 60000 65536"/>
              <a:gd name="T12" fmla="*/ 0 w 117"/>
              <a:gd name="T13" fmla="*/ 0 h 99"/>
              <a:gd name="T14" fmla="*/ 117 w 117"/>
              <a:gd name="T15" fmla="*/ 99 h 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7" name="Freeform 96"/>
          <p:cNvSpPr>
            <a:spLocks/>
          </p:cNvSpPr>
          <p:nvPr/>
        </p:nvSpPr>
        <p:spPr bwMode="auto">
          <a:xfrm rot="-4708713">
            <a:off x="823119" y="3267869"/>
            <a:ext cx="155575" cy="134937"/>
          </a:xfrm>
          <a:custGeom>
            <a:avLst/>
            <a:gdLst>
              <a:gd name="T0" fmla="*/ 0 w 117"/>
              <a:gd name="T1" fmla="*/ 2147483647 h 99"/>
              <a:gd name="T2" fmla="*/ 2147483647 w 117"/>
              <a:gd name="T3" fmla="*/ 2147483647 h 99"/>
              <a:gd name="T4" fmla="*/ 2147483647 w 117"/>
              <a:gd name="T5" fmla="*/ 2147483647 h 99"/>
              <a:gd name="T6" fmla="*/ 2147483647 w 117"/>
              <a:gd name="T7" fmla="*/ 2147483647 h 99"/>
              <a:gd name="T8" fmla="*/ 0 60000 65536"/>
              <a:gd name="T9" fmla="*/ 0 60000 65536"/>
              <a:gd name="T10" fmla="*/ 0 60000 65536"/>
              <a:gd name="T11" fmla="*/ 0 60000 65536"/>
              <a:gd name="T12" fmla="*/ 0 w 117"/>
              <a:gd name="T13" fmla="*/ 0 h 99"/>
              <a:gd name="T14" fmla="*/ 117 w 117"/>
              <a:gd name="T15" fmla="*/ 99 h 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8" name="Arc 97"/>
          <p:cNvSpPr>
            <a:spLocks/>
          </p:cNvSpPr>
          <p:nvPr/>
        </p:nvSpPr>
        <p:spPr bwMode="auto">
          <a:xfrm flipV="1">
            <a:off x="820738" y="3095625"/>
            <a:ext cx="2341562" cy="354013"/>
          </a:xfrm>
          <a:custGeom>
            <a:avLst/>
            <a:gdLst>
              <a:gd name="T0" fmla="*/ 543822591 w 43200"/>
              <a:gd name="T1" fmla="*/ 1201453865 h 23480"/>
              <a:gd name="T2" fmla="*/ 2147483647 w 43200"/>
              <a:gd name="T3" fmla="*/ 1213340013 h 23480"/>
              <a:gd name="T4" fmla="*/ 2147483647 w 43200"/>
              <a:gd name="T5" fmla="*/ 1116190676 h 23480"/>
              <a:gd name="T6" fmla="*/ 0 60000 65536"/>
              <a:gd name="T7" fmla="*/ 0 60000 65536"/>
              <a:gd name="T8" fmla="*/ 0 60000 65536"/>
              <a:gd name="T9" fmla="*/ 0 w 43200"/>
              <a:gd name="T10" fmla="*/ 0 h 23480"/>
              <a:gd name="T11" fmla="*/ 43200 w 43200"/>
              <a:gd name="T12" fmla="*/ 23480 h 23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lnTo>
                  <a:pt x="63" y="2324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87" name="Freeform 123"/>
          <p:cNvSpPr>
            <a:spLocks/>
          </p:cNvSpPr>
          <p:nvPr/>
        </p:nvSpPr>
        <p:spPr bwMode="auto">
          <a:xfrm>
            <a:off x="838200" y="3136900"/>
            <a:ext cx="2328863" cy="2992438"/>
          </a:xfrm>
          <a:custGeom>
            <a:avLst/>
            <a:gdLst>
              <a:gd name="T0" fmla="*/ 993 w 993"/>
              <a:gd name="T1" fmla="*/ 0 h 1167"/>
              <a:gd name="T2" fmla="*/ 971 w 993"/>
              <a:gd name="T3" fmla="*/ 27 h 1167"/>
              <a:gd name="T4" fmla="*/ 944 w 993"/>
              <a:gd name="T5" fmla="*/ 44 h 1167"/>
              <a:gd name="T6" fmla="*/ 905 w 993"/>
              <a:gd name="T7" fmla="*/ 65 h 1167"/>
              <a:gd name="T8" fmla="*/ 800 w 993"/>
              <a:gd name="T9" fmla="*/ 92 h 1167"/>
              <a:gd name="T10" fmla="*/ 678 w 993"/>
              <a:gd name="T11" fmla="*/ 108 h 1167"/>
              <a:gd name="T12" fmla="*/ 546 w 993"/>
              <a:gd name="T13" fmla="*/ 116 h 1167"/>
              <a:gd name="T14" fmla="*/ 422 w 993"/>
              <a:gd name="T15" fmla="*/ 116 h 1167"/>
              <a:gd name="T16" fmla="*/ 291 w 993"/>
              <a:gd name="T17" fmla="*/ 107 h 1167"/>
              <a:gd name="T18" fmla="*/ 174 w 993"/>
              <a:gd name="T19" fmla="*/ 86 h 1167"/>
              <a:gd name="T20" fmla="*/ 80 w 993"/>
              <a:gd name="T21" fmla="*/ 60 h 1167"/>
              <a:gd name="T22" fmla="*/ 15 w 993"/>
              <a:gd name="T23" fmla="*/ 26 h 1167"/>
              <a:gd name="T24" fmla="*/ 0 w 993"/>
              <a:gd name="T25" fmla="*/ 2 h 1167"/>
              <a:gd name="T26" fmla="*/ 179 w 993"/>
              <a:gd name="T27" fmla="*/ 1075 h 1167"/>
              <a:gd name="T28" fmla="*/ 183 w 993"/>
              <a:gd name="T29" fmla="*/ 1099 h 1167"/>
              <a:gd name="T30" fmla="*/ 247 w 993"/>
              <a:gd name="T31" fmla="*/ 1133 h 1167"/>
              <a:gd name="T32" fmla="*/ 329 w 993"/>
              <a:gd name="T33" fmla="*/ 1148 h 1167"/>
              <a:gd name="T34" fmla="*/ 448 w 993"/>
              <a:gd name="T35" fmla="*/ 1167 h 1167"/>
              <a:gd name="T36" fmla="*/ 553 w 993"/>
              <a:gd name="T37" fmla="*/ 1162 h 1167"/>
              <a:gd name="T38" fmla="*/ 630 w 993"/>
              <a:gd name="T39" fmla="*/ 1157 h 1167"/>
              <a:gd name="T40" fmla="*/ 689 w 993"/>
              <a:gd name="T41" fmla="*/ 1152 h 1167"/>
              <a:gd name="T42" fmla="*/ 749 w 993"/>
              <a:gd name="T43" fmla="*/ 1143 h 1167"/>
              <a:gd name="T44" fmla="*/ 808 w 993"/>
              <a:gd name="T45" fmla="*/ 1128 h 1167"/>
              <a:gd name="T46" fmla="*/ 844 w 993"/>
              <a:gd name="T47" fmla="*/ 1114 h 1167"/>
              <a:gd name="T48" fmla="*/ 872 w 993"/>
              <a:gd name="T49" fmla="*/ 1089 h 1167"/>
              <a:gd name="T50" fmla="*/ 872 w 993"/>
              <a:gd name="T51" fmla="*/ 1065 h 1167"/>
              <a:gd name="T52" fmla="*/ 988 w 993"/>
              <a:gd name="T53" fmla="*/ 0 h 1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93" h="1167">
                <a:moveTo>
                  <a:pt x="993" y="0"/>
                </a:moveTo>
                <a:lnTo>
                  <a:pt x="971" y="27"/>
                </a:lnTo>
                <a:lnTo>
                  <a:pt x="944" y="44"/>
                </a:lnTo>
                <a:lnTo>
                  <a:pt x="905" y="65"/>
                </a:lnTo>
                <a:lnTo>
                  <a:pt x="800" y="92"/>
                </a:lnTo>
                <a:lnTo>
                  <a:pt x="678" y="108"/>
                </a:lnTo>
                <a:lnTo>
                  <a:pt x="546" y="116"/>
                </a:lnTo>
                <a:lnTo>
                  <a:pt x="422" y="116"/>
                </a:lnTo>
                <a:lnTo>
                  <a:pt x="291" y="107"/>
                </a:lnTo>
                <a:lnTo>
                  <a:pt x="174" y="86"/>
                </a:lnTo>
                <a:lnTo>
                  <a:pt x="80" y="60"/>
                </a:lnTo>
                <a:lnTo>
                  <a:pt x="15" y="26"/>
                </a:lnTo>
                <a:lnTo>
                  <a:pt x="0" y="2"/>
                </a:lnTo>
                <a:lnTo>
                  <a:pt x="179" y="1075"/>
                </a:lnTo>
                <a:lnTo>
                  <a:pt x="183" y="1099"/>
                </a:lnTo>
                <a:lnTo>
                  <a:pt x="247" y="1133"/>
                </a:lnTo>
                <a:lnTo>
                  <a:pt x="329" y="1148"/>
                </a:lnTo>
                <a:lnTo>
                  <a:pt x="448" y="1167"/>
                </a:lnTo>
                <a:lnTo>
                  <a:pt x="553" y="1162"/>
                </a:lnTo>
                <a:lnTo>
                  <a:pt x="630" y="1157"/>
                </a:lnTo>
                <a:lnTo>
                  <a:pt x="689" y="1152"/>
                </a:lnTo>
                <a:lnTo>
                  <a:pt x="749" y="1143"/>
                </a:lnTo>
                <a:lnTo>
                  <a:pt x="808" y="1128"/>
                </a:lnTo>
                <a:lnTo>
                  <a:pt x="844" y="1114"/>
                </a:lnTo>
                <a:lnTo>
                  <a:pt x="872" y="1089"/>
                </a:lnTo>
                <a:lnTo>
                  <a:pt x="872" y="1065"/>
                </a:lnTo>
                <a:lnTo>
                  <a:pt x="988" y="0"/>
                </a:lnTo>
              </a:path>
            </a:pathLst>
          </a:custGeom>
          <a:gradFill rotWithShape="1">
            <a:gsLst>
              <a:gs pos="0">
                <a:schemeClr val="bg2">
                  <a:alpha val="58000"/>
                </a:schemeClr>
              </a:gs>
              <a:gs pos="50000">
                <a:schemeClr val="bg1">
                  <a:alpha val="53999"/>
                </a:schemeClr>
              </a:gs>
              <a:gs pos="100000">
                <a:schemeClr val="bg2">
                  <a:alpha val="58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23" name="Group 136"/>
          <p:cNvGrpSpPr>
            <a:grpSpLocks/>
          </p:cNvGrpSpPr>
          <p:nvPr/>
        </p:nvGrpSpPr>
        <p:grpSpPr bwMode="auto">
          <a:xfrm>
            <a:off x="777875" y="3240088"/>
            <a:ext cx="2401888" cy="642937"/>
            <a:chOff x="219" y="2041"/>
            <a:chExt cx="1513" cy="405"/>
          </a:xfrm>
        </p:grpSpPr>
        <p:sp>
          <p:nvSpPr>
            <p:cNvPr id="6231" name="Freeform 93"/>
            <p:cNvSpPr>
              <a:spLocks/>
            </p:cNvSpPr>
            <p:nvPr/>
          </p:nvSpPr>
          <p:spPr bwMode="auto">
            <a:xfrm>
              <a:off x="219" y="2041"/>
              <a:ext cx="1513" cy="271"/>
            </a:xfrm>
            <a:custGeom>
              <a:avLst/>
              <a:gdLst>
                <a:gd name="T0" fmla="*/ 161 w 1024"/>
                <a:gd name="T1" fmla="*/ 89 h 168"/>
                <a:gd name="T2" fmla="*/ 177 w 1024"/>
                <a:gd name="T3" fmla="*/ 47 h 168"/>
                <a:gd name="T4" fmla="*/ 1 w 1024"/>
                <a:gd name="T5" fmla="*/ 386 h 168"/>
                <a:gd name="T6" fmla="*/ 142 w 1024"/>
                <a:gd name="T7" fmla="*/ 726 h 168"/>
                <a:gd name="T8" fmla="*/ 700 w 1024"/>
                <a:gd name="T9" fmla="*/ 1007 h 168"/>
                <a:gd name="T10" fmla="*/ 1930 w 1024"/>
                <a:gd name="T11" fmla="*/ 1124 h 168"/>
                <a:gd name="T12" fmla="*/ 3722 w 1024"/>
                <a:gd name="T13" fmla="*/ 1082 h 168"/>
                <a:gd name="T14" fmla="*/ 4572 w 1024"/>
                <a:gd name="T15" fmla="*/ 815 h 168"/>
                <a:gd name="T16" fmla="*/ 4837 w 1024"/>
                <a:gd name="T17" fmla="*/ 534 h 168"/>
                <a:gd name="T18" fmla="*/ 4837 w 1024"/>
                <a:gd name="T19" fmla="*/ 221 h 168"/>
                <a:gd name="T20" fmla="*/ 4781 w 1024"/>
                <a:gd name="T21" fmla="*/ 102 h 168"/>
                <a:gd name="T22" fmla="*/ 4603 w 1024"/>
                <a:gd name="T23" fmla="*/ 47 h 1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24"/>
                <a:gd name="T37" fmla="*/ 0 h 168"/>
                <a:gd name="T38" fmla="*/ 1024 w 1024"/>
                <a:gd name="T39" fmla="*/ 168 h 1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24" h="168">
                  <a:moveTo>
                    <a:pt x="34" y="13"/>
                  </a:moveTo>
                  <a:cubicBezTo>
                    <a:pt x="34" y="12"/>
                    <a:pt x="42" y="0"/>
                    <a:pt x="37" y="7"/>
                  </a:cubicBezTo>
                  <a:cubicBezTo>
                    <a:pt x="32" y="14"/>
                    <a:pt x="2" y="40"/>
                    <a:pt x="1" y="57"/>
                  </a:cubicBezTo>
                  <a:cubicBezTo>
                    <a:pt x="0" y="74"/>
                    <a:pt x="6" y="92"/>
                    <a:pt x="30" y="107"/>
                  </a:cubicBezTo>
                  <a:cubicBezTo>
                    <a:pt x="54" y="122"/>
                    <a:pt x="84" y="139"/>
                    <a:pt x="147" y="149"/>
                  </a:cubicBezTo>
                  <a:cubicBezTo>
                    <a:pt x="210" y="159"/>
                    <a:pt x="300" y="164"/>
                    <a:pt x="405" y="166"/>
                  </a:cubicBezTo>
                  <a:cubicBezTo>
                    <a:pt x="511" y="168"/>
                    <a:pt x="689" y="167"/>
                    <a:pt x="781" y="160"/>
                  </a:cubicBezTo>
                  <a:cubicBezTo>
                    <a:pt x="873" y="152"/>
                    <a:pt x="920" y="134"/>
                    <a:pt x="959" y="120"/>
                  </a:cubicBezTo>
                  <a:cubicBezTo>
                    <a:pt x="998" y="107"/>
                    <a:pt x="1005" y="93"/>
                    <a:pt x="1015" y="79"/>
                  </a:cubicBezTo>
                  <a:cubicBezTo>
                    <a:pt x="1024" y="64"/>
                    <a:pt x="1017" y="44"/>
                    <a:pt x="1015" y="33"/>
                  </a:cubicBezTo>
                  <a:cubicBezTo>
                    <a:pt x="1013" y="22"/>
                    <a:pt x="1011" y="19"/>
                    <a:pt x="1003" y="15"/>
                  </a:cubicBezTo>
                  <a:cubicBezTo>
                    <a:pt x="995" y="11"/>
                    <a:pt x="974" y="9"/>
                    <a:pt x="966" y="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Freeform 94" descr="Дуб"/>
            <p:cNvSpPr>
              <a:spLocks/>
            </p:cNvSpPr>
            <p:nvPr/>
          </p:nvSpPr>
          <p:spPr bwMode="auto">
            <a:xfrm flipV="1">
              <a:off x="581" y="2225"/>
              <a:ext cx="817" cy="221"/>
            </a:xfrm>
            <a:custGeom>
              <a:avLst/>
              <a:gdLst>
                <a:gd name="T0" fmla="*/ 2 w 1352"/>
                <a:gd name="T1" fmla="*/ 27 h 331"/>
                <a:gd name="T2" fmla="*/ 20 w 1352"/>
                <a:gd name="T3" fmla="*/ 15 h 331"/>
                <a:gd name="T4" fmla="*/ 107 w 1352"/>
                <a:gd name="T5" fmla="*/ 2 h 331"/>
                <a:gd name="T6" fmla="*/ 171 w 1352"/>
                <a:gd name="T7" fmla="*/ 27 h 331"/>
                <a:gd name="T8" fmla="*/ 163 w 1352"/>
                <a:gd name="T9" fmla="*/ 59 h 331"/>
                <a:gd name="T10" fmla="*/ 120 w 1352"/>
                <a:gd name="T11" fmla="*/ 47 h 331"/>
                <a:gd name="T12" fmla="*/ 71 w 1352"/>
                <a:gd name="T13" fmla="*/ 47 h 331"/>
                <a:gd name="T14" fmla="*/ 11 w 1352"/>
                <a:gd name="T15" fmla="*/ 62 h 331"/>
                <a:gd name="T16" fmla="*/ 2 w 1352"/>
                <a:gd name="T17" fmla="*/ 27 h 3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52"/>
                <a:gd name="T28" fmla="*/ 0 h 331"/>
                <a:gd name="T29" fmla="*/ 1352 w 1352"/>
                <a:gd name="T30" fmla="*/ 331 h 3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134"/>
          <p:cNvGrpSpPr>
            <a:grpSpLocks/>
          </p:cNvGrpSpPr>
          <p:nvPr/>
        </p:nvGrpSpPr>
        <p:grpSpPr bwMode="auto">
          <a:xfrm>
            <a:off x="549275" y="835025"/>
            <a:ext cx="5475288" cy="1155700"/>
            <a:chOff x="346" y="526"/>
            <a:chExt cx="3449" cy="728"/>
          </a:xfrm>
        </p:grpSpPr>
        <p:sp>
          <p:nvSpPr>
            <p:cNvPr id="11389" name="Text Box 125"/>
            <p:cNvSpPr txBox="1">
              <a:spLocks noChangeArrowheads="1"/>
            </p:cNvSpPr>
            <p:nvPr/>
          </p:nvSpPr>
          <p:spPr bwMode="auto">
            <a:xfrm>
              <a:off x="346" y="889"/>
              <a:ext cx="42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4л</a:t>
              </a:r>
            </a:p>
          </p:txBody>
        </p:sp>
        <p:sp>
          <p:nvSpPr>
            <p:cNvPr id="6229" name="Freeform 126"/>
            <p:cNvSpPr>
              <a:spLocks/>
            </p:cNvSpPr>
            <p:nvPr/>
          </p:nvSpPr>
          <p:spPr bwMode="auto">
            <a:xfrm>
              <a:off x="385" y="890"/>
              <a:ext cx="3410" cy="1"/>
            </a:xfrm>
            <a:custGeom>
              <a:avLst/>
              <a:gdLst>
                <a:gd name="T0" fmla="*/ 3410 w 3410"/>
                <a:gd name="T1" fmla="*/ 0 h 1"/>
                <a:gd name="T2" fmla="*/ 0 w 3410"/>
                <a:gd name="T3" fmla="*/ 0 h 1"/>
                <a:gd name="T4" fmla="*/ 0 60000 65536"/>
                <a:gd name="T5" fmla="*/ 0 60000 65536"/>
                <a:gd name="T6" fmla="*/ 0 w 3410"/>
                <a:gd name="T7" fmla="*/ 0 h 1"/>
                <a:gd name="T8" fmla="*/ 3410 w 341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10" h="1">
                  <a:moveTo>
                    <a:pt x="3410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91" name="Text Box 127"/>
            <p:cNvSpPr txBox="1">
              <a:spLocks noChangeArrowheads="1"/>
            </p:cNvSpPr>
            <p:nvPr/>
          </p:nvSpPr>
          <p:spPr bwMode="auto">
            <a:xfrm>
              <a:off x="346" y="526"/>
              <a:ext cx="42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9л</a:t>
              </a:r>
            </a:p>
          </p:txBody>
        </p:sp>
      </p:grpSp>
      <p:sp>
        <p:nvSpPr>
          <p:cNvPr id="11393" name="Text Box 129"/>
          <p:cNvSpPr txBox="1">
            <a:spLocks noChangeArrowheads="1"/>
          </p:cNvSpPr>
          <p:nvPr/>
        </p:nvSpPr>
        <p:spPr bwMode="auto">
          <a:xfrm>
            <a:off x="1762125" y="6092825"/>
            <a:ext cx="6683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9л</a:t>
            </a:r>
          </a:p>
        </p:txBody>
      </p:sp>
      <p:sp>
        <p:nvSpPr>
          <p:cNvPr id="11394" name="Text Box 130"/>
          <p:cNvSpPr txBox="1">
            <a:spLocks noChangeArrowheads="1"/>
          </p:cNvSpPr>
          <p:nvPr/>
        </p:nvSpPr>
        <p:spPr bwMode="auto">
          <a:xfrm>
            <a:off x="3922713" y="6092825"/>
            <a:ext cx="668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4л</a:t>
            </a:r>
          </a:p>
        </p:txBody>
      </p:sp>
      <p:grpSp>
        <p:nvGrpSpPr>
          <p:cNvPr id="25" name="Group 138"/>
          <p:cNvGrpSpPr>
            <a:grpSpLocks/>
          </p:cNvGrpSpPr>
          <p:nvPr/>
        </p:nvGrpSpPr>
        <p:grpSpPr bwMode="auto">
          <a:xfrm>
            <a:off x="1230313" y="836613"/>
            <a:ext cx="533400" cy="1155700"/>
            <a:chOff x="753" y="527"/>
            <a:chExt cx="336" cy="728"/>
          </a:xfrm>
        </p:grpSpPr>
        <p:sp>
          <p:nvSpPr>
            <p:cNvPr id="6224" name="Freeform 128"/>
            <p:cNvSpPr>
              <a:spLocks/>
            </p:cNvSpPr>
            <p:nvPr/>
          </p:nvSpPr>
          <p:spPr bwMode="auto">
            <a:xfrm>
              <a:off x="753" y="617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95" name="Text Box 131"/>
            <p:cNvSpPr txBox="1">
              <a:spLocks noChangeArrowheads="1"/>
            </p:cNvSpPr>
            <p:nvPr/>
          </p:nvSpPr>
          <p:spPr bwMode="auto">
            <a:xfrm>
              <a:off x="800" y="89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1396" name="Text Box 132"/>
            <p:cNvSpPr txBox="1">
              <a:spLocks noChangeArrowheads="1"/>
            </p:cNvSpPr>
            <p:nvPr/>
          </p:nvSpPr>
          <p:spPr bwMode="auto">
            <a:xfrm>
              <a:off x="808" y="52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6227" name="Freeform 133"/>
            <p:cNvSpPr>
              <a:spLocks/>
            </p:cNvSpPr>
            <p:nvPr/>
          </p:nvSpPr>
          <p:spPr bwMode="auto">
            <a:xfrm>
              <a:off x="1087" y="618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99" name="AutoShape 135"/>
          <p:cNvSpPr>
            <a:spLocks noChangeArrowheads="1"/>
          </p:cNvSpPr>
          <p:nvPr/>
        </p:nvSpPr>
        <p:spPr bwMode="auto">
          <a:xfrm>
            <a:off x="2193925" y="1916113"/>
            <a:ext cx="2447925" cy="936625"/>
          </a:xfrm>
          <a:prstGeom prst="wedgeRectCallout">
            <a:avLst>
              <a:gd name="adj1" fmla="val -24384"/>
              <a:gd name="adj2" fmla="val 88815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Нальем 9 л в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03" name="AutoShape 139"/>
          <p:cNvSpPr>
            <a:spLocks noChangeArrowheads="1"/>
          </p:cNvSpPr>
          <p:nvPr/>
        </p:nvSpPr>
        <p:spPr bwMode="auto">
          <a:xfrm>
            <a:off x="2122488" y="2133600"/>
            <a:ext cx="2447925" cy="936625"/>
          </a:xfrm>
          <a:prstGeom prst="wedgeRectCallout">
            <a:avLst>
              <a:gd name="adj1" fmla="val -21468"/>
              <a:gd name="adj2" fmla="val 65593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Перельем 4 л в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oup 145"/>
          <p:cNvGrpSpPr>
            <a:grpSpLocks/>
          </p:cNvGrpSpPr>
          <p:nvPr/>
        </p:nvGrpSpPr>
        <p:grpSpPr bwMode="auto">
          <a:xfrm>
            <a:off x="1855788" y="831850"/>
            <a:ext cx="458787" cy="1155700"/>
            <a:chOff x="3970" y="2704"/>
            <a:chExt cx="289" cy="728"/>
          </a:xfrm>
        </p:grpSpPr>
        <p:sp>
          <p:nvSpPr>
            <p:cNvPr id="11406" name="Text Box 142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1407" name="Text Box 143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6223" name="Freeform 144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10" name="AutoShape 146"/>
          <p:cNvSpPr>
            <a:spLocks noChangeArrowheads="1"/>
          </p:cNvSpPr>
          <p:nvPr/>
        </p:nvSpPr>
        <p:spPr bwMode="auto">
          <a:xfrm>
            <a:off x="3273425" y="2565400"/>
            <a:ext cx="2447925" cy="936625"/>
          </a:xfrm>
          <a:prstGeom prst="wedgeRectCallout">
            <a:avLst>
              <a:gd name="adj1" fmla="val -24384"/>
              <a:gd name="adj2" fmla="val 88815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Выльем 4л, освободим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147"/>
          <p:cNvGrpSpPr>
            <a:grpSpLocks/>
          </p:cNvGrpSpPr>
          <p:nvPr/>
        </p:nvGrpSpPr>
        <p:grpSpPr bwMode="auto">
          <a:xfrm>
            <a:off x="2384425" y="836613"/>
            <a:ext cx="458788" cy="1155700"/>
            <a:chOff x="3970" y="2704"/>
            <a:chExt cx="289" cy="728"/>
          </a:xfrm>
        </p:grpSpPr>
        <p:sp>
          <p:nvSpPr>
            <p:cNvPr id="11412" name="Text Box 148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1413" name="Text Box 149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6220" name="Freeform 150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15" name="AutoShape 151"/>
          <p:cNvSpPr>
            <a:spLocks noChangeArrowheads="1"/>
          </p:cNvSpPr>
          <p:nvPr/>
        </p:nvSpPr>
        <p:spPr bwMode="auto">
          <a:xfrm>
            <a:off x="2265363" y="2205038"/>
            <a:ext cx="2447925" cy="936625"/>
          </a:xfrm>
          <a:prstGeom prst="wedgeRectCallout">
            <a:avLst>
              <a:gd name="adj1" fmla="val -24384"/>
              <a:gd name="adj2" fmla="val 88815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Перельем 4л в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152"/>
          <p:cNvGrpSpPr>
            <a:grpSpLocks/>
          </p:cNvGrpSpPr>
          <p:nvPr/>
        </p:nvGrpSpPr>
        <p:grpSpPr bwMode="auto">
          <a:xfrm>
            <a:off x="2889250" y="836613"/>
            <a:ext cx="458788" cy="1155700"/>
            <a:chOff x="3970" y="2704"/>
            <a:chExt cx="289" cy="728"/>
          </a:xfrm>
        </p:grpSpPr>
        <p:sp>
          <p:nvSpPr>
            <p:cNvPr id="11417" name="Text Box 153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1418" name="Text Box 154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217" name="Freeform 155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20" name="AutoShape 156"/>
          <p:cNvSpPr>
            <a:spLocks noChangeArrowheads="1"/>
          </p:cNvSpPr>
          <p:nvPr/>
        </p:nvSpPr>
        <p:spPr bwMode="auto">
          <a:xfrm>
            <a:off x="4065588" y="2924175"/>
            <a:ext cx="2447925" cy="936625"/>
          </a:xfrm>
          <a:prstGeom prst="wedgeRectCallout">
            <a:avLst>
              <a:gd name="adj1" fmla="val -24384"/>
              <a:gd name="adj2" fmla="val 88815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Выльем 4л, освободим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Group 157"/>
          <p:cNvGrpSpPr>
            <a:grpSpLocks/>
          </p:cNvGrpSpPr>
          <p:nvPr/>
        </p:nvGrpSpPr>
        <p:grpSpPr bwMode="auto">
          <a:xfrm>
            <a:off x="3419475" y="836613"/>
            <a:ext cx="458788" cy="1155700"/>
            <a:chOff x="3970" y="2704"/>
            <a:chExt cx="289" cy="728"/>
          </a:xfrm>
        </p:grpSpPr>
        <p:sp>
          <p:nvSpPr>
            <p:cNvPr id="11422" name="Text Box 158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1423" name="Text Box 159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214" name="Freeform 160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25" name="AutoShape 161"/>
          <p:cNvSpPr>
            <a:spLocks noChangeArrowheads="1"/>
          </p:cNvSpPr>
          <p:nvPr/>
        </p:nvSpPr>
        <p:spPr bwMode="auto">
          <a:xfrm>
            <a:off x="2409825" y="2276475"/>
            <a:ext cx="2447925" cy="936625"/>
          </a:xfrm>
          <a:prstGeom prst="wedgeRectCallout">
            <a:avLst>
              <a:gd name="adj1" fmla="val -24384"/>
              <a:gd name="adj2" fmla="val 88815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Перельем 1 л в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162"/>
          <p:cNvGrpSpPr>
            <a:grpSpLocks/>
          </p:cNvGrpSpPr>
          <p:nvPr/>
        </p:nvGrpSpPr>
        <p:grpSpPr bwMode="auto">
          <a:xfrm>
            <a:off x="3968750" y="836613"/>
            <a:ext cx="458788" cy="1155700"/>
            <a:chOff x="3970" y="2704"/>
            <a:chExt cx="289" cy="728"/>
          </a:xfrm>
        </p:grpSpPr>
        <p:sp>
          <p:nvSpPr>
            <p:cNvPr id="11427" name="Text Box 163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428" name="Text Box 164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211" name="Freeform 165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30" name="AutoShape 166"/>
          <p:cNvSpPr>
            <a:spLocks noChangeArrowheads="1"/>
          </p:cNvSpPr>
          <p:nvPr/>
        </p:nvSpPr>
        <p:spPr bwMode="auto">
          <a:xfrm>
            <a:off x="1689100" y="1916113"/>
            <a:ext cx="2447925" cy="936625"/>
          </a:xfrm>
          <a:prstGeom prst="wedgeRectCallout">
            <a:avLst>
              <a:gd name="adj1" fmla="val -24384"/>
              <a:gd name="adj2" fmla="val 88815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Нальем 9 л в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167"/>
          <p:cNvGrpSpPr>
            <a:grpSpLocks/>
          </p:cNvGrpSpPr>
          <p:nvPr/>
        </p:nvGrpSpPr>
        <p:grpSpPr bwMode="auto">
          <a:xfrm>
            <a:off x="4546600" y="836613"/>
            <a:ext cx="458788" cy="1155700"/>
            <a:chOff x="3970" y="2704"/>
            <a:chExt cx="289" cy="728"/>
          </a:xfrm>
        </p:grpSpPr>
        <p:sp>
          <p:nvSpPr>
            <p:cNvPr id="11432" name="Text Box 168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1433" name="Text Box 169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6208" name="Freeform 170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35" name="AutoShape 171"/>
          <p:cNvSpPr>
            <a:spLocks noChangeArrowheads="1"/>
          </p:cNvSpPr>
          <p:nvPr/>
        </p:nvSpPr>
        <p:spPr bwMode="auto">
          <a:xfrm>
            <a:off x="2265363" y="2276475"/>
            <a:ext cx="2447925" cy="936625"/>
          </a:xfrm>
          <a:prstGeom prst="wedgeRectCallout">
            <a:avLst>
              <a:gd name="adj1" fmla="val -36769"/>
              <a:gd name="adj2" fmla="val 153222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Перельем 3л, в</a:t>
            </a:r>
          </a:p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4-литровое ведро. 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264" name="Group 172"/>
          <p:cNvGrpSpPr>
            <a:grpSpLocks/>
          </p:cNvGrpSpPr>
          <p:nvPr/>
        </p:nvGrpSpPr>
        <p:grpSpPr bwMode="auto">
          <a:xfrm>
            <a:off x="5121275" y="823913"/>
            <a:ext cx="458788" cy="1155700"/>
            <a:chOff x="3970" y="2704"/>
            <a:chExt cx="289" cy="728"/>
          </a:xfrm>
        </p:grpSpPr>
        <p:sp>
          <p:nvSpPr>
            <p:cNvPr id="11437" name="Text Box 173"/>
            <p:cNvSpPr txBox="1">
              <a:spLocks noChangeArrowheads="1"/>
            </p:cNvSpPr>
            <p:nvPr/>
          </p:nvSpPr>
          <p:spPr bwMode="auto">
            <a:xfrm>
              <a:off x="3970" y="3067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1438" name="Text Box 174"/>
            <p:cNvSpPr txBox="1">
              <a:spLocks noChangeArrowheads="1"/>
            </p:cNvSpPr>
            <p:nvPr/>
          </p:nvSpPr>
          <p:spPr bwMode="auto">
            <a:xfrm>
              <a:off x="3978" y="270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6205" name="Freeform 175"/>
            <p:cNvSpPr>
              <a:spLocks/>
            </p:cNvSpPr>
            <p:nvPr/>
          </p:nvSpPr>
          <p:spPr bwMode="auto">
            <a:xfrm>
              <a:off x="4257" y="2795"/>
              <a:ext cx="2" cy="601"/>
            </a:xfrm>
            <a:custGeom>
              <a:avLst/>
              <a:gdLst>
                <a:gd name="T0" fmla="*/ 2 w 2"/>
                <a:gd name="T1" fmla="*/ 0 h 601"/>
                <a:gd name="T2" fmla="*/ 0 w 2"/>
                <a:gd name="T3" fmla="*/ 601 h 601"/>
                <a:gd name="T4" fmla="*/ 0 60000 65536"/>
                <a:gd name="T5" fmla="*/ 0 60000 65536"/>
                <a:gd name="T6" fmla="*/ 0 w 2"/>
                <a:gd name="T7" fmla="*/ 0 h 601"/>
                <a:gd name="T8" fmla="*/ 2 w 2"/>
                <a:gd name="T9" fmla="*/ 601 h 6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601">
                  <a:moveTo>
                    <a:pt x="2" y="0"/>
                  </a:moveTo>
                  <a:lnTo>
                    <a:pt x="0" y="60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40" name="Rectangle 176"/>
          <p:cNvSpPr>
            <a:spLocks noChangeArrowheads="1"/>
          </p:cNvSpPr>
          <p:nvPr/>
        </p:nvSpPr>
        <p:spPr bwMode="auto">
          <a:xfrm>
            <a:off x="5867400" y="486886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Задача решена. </a:t>
            </a:r>
          </a:p>
        </p:txBody>
      </p:sp>
      <p:sp>
        <p:nvSpPr>
          <p:cNvPr id="11441" name="Oval 177"/>
          <p:cNvSpPr>
            <a:spLocks noChangeArrowheads="1"/>
          </p:cNvSpPr>
          <p:nvPr/>
        </p:nvSpPr>
        <p:spPr bwMode="auto">
          <a:xfrm>
            <a:off x="5003800" y="765175"/>
            <a:ext cx="719138" cy="647700"/>
          </a:xfrm>
          <a:prstGeom prst="ellips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1442" name="AutoShape 178"/>
          <p:cNvSpPr>
            <a:spLocks noChangeArrowheads="1"/>
          </p:cNvSpPr>
          <p:nvPr/>
        </p:nvSpPr>
        <p:spPr bwMode="auto">
          <a:xfrm>
            <a:off x="3778250" y="2205038"/>
            <a:ext cx="2376488" cy="936625"/>
          </a:xfrm>
          <a:prstGeom prst="wedgeRectCallout">
            <a:avLst>
              <a:gd name="adj1" fmla="val -95491"/>
              <a:gd name="adj2" fmla="val 173898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9-литровом ведре останется ровно 6л.</a:t>
            </a:r>
            <a:endParaRPr lang="ru-RU" alt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1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  <p:animClr clrSpc="rgb" dir="cw">
                                      <p:cBhvr>
                                        <p:cTn id="41" dur="5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  <p:set>
                                      <p:cBhvr>
                                        <p:cTn id="42" dur="5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xit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1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1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1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1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1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2" dur="500"/>
                                        <p:tgtEl>
                                          <p:spTgt spid="11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11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8" presetID="22" presetClass="entr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8" presetID="22" presetClass="exit" presetSubtype="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9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11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1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11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1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0" dur="500"/>
                                        <p:tgtEl>
                                          <p:spTgt spid="1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2" dur="500"/>
                                        <p:tgtEl>
                                          <p:spTgt spid="11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44" grpId="0" animBg="1"/>
      <p:bldP spid="11444" grpId="1" animBg="1"/>
      <p:bldP spid="11443" grpId="0" animBg="1"/>
      <p:bldP spid="11443" grpId="1" animBg="1"/>
      <p:bldP spid="11313" grpId="0" animBg="1"/>
      <p:bldP spid="11313" grpId="1" animBg="1"/>
      <p:bldP spid="11313" grpId="2" animBg="1"/>
      <p:bldP spid="11313" grpId="3" animBg="1"/>
      <p:bldP spid="11313" grpId="4" animBg="1"/>
      <p:bldP spid="11325" grpId="0" animBg="1"/>
      <p:bldP spid="11387" grpId="0" animBg="1"/>
      <p:bldP spid="11399" grpId="0" animBg="1"/>
      <p:bldP spid="11399" grpId="1" animBg="1"/>
      <p:bldP spid="11403" grpId="0" animBg="1"/>
      <p:bldP spid="11403" grpId="1" animBg="1"/>
      <p:bldP spid="11410" grpId="0" animBg="1"/>
      <p:bldP spid="11410" grpId="1" animBg="1"/>
      <p:bldP spid="11415" grpId="0" animBg="1"/>
      <p:bldP spid="11415" grpId="1" animBg="1"/>
      <p:bldP spid="11420" grpId="0" animBg="1"/>
      <p:bldP spid="11420" grpId="1" animBg="1"/>
      <p:bldP spid="11425" grpId="0" animBg="1"/>
      <p:bldP spid="11425" grpId="1" animBg="1"/>
      <p:bldP spid="11430" grpId="0" animBg="1"/>
      <p:bldP spid="11430" grpId="1" animBg="1"/>
      <p:bldP spid="11435" grpId="0" animBg="1"/>
      <p:bldP spid="11435" grpId="1" animBg="1"/>
      <p:bldP spid="11440" grpId="0"/>
      <p:bldP spid="11441" grpId="0" animBg="1"/>
      <p:bldP spid="114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2571744"/>
            <a:ext cx="5429288" cy="990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</a:rPr>
              <a:t>С помощью графа</a:t>
            </a:r>
            <a:endParaRPr lang="ru-RU" sz="4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901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906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Дан сосуд с медом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вместимостью 8 л. Имея в наличии пустые сосуды  3 л, 5 л разделите мед поровну.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29579" t="9922" r="46980" b="19632"/>
          <a:stretch>
            <a:fillRect/>
          </a:stretch>
        </p:blipFill>
        <p:spPr bwMode="auto">
          <a:xfrm>
            <a:off x="2714612" y="1214422"/>
            <a:ext cx="300039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872067" y="260648"/>
            <a:ext cx="7408333" cy="6048671"/>
          </a:xfrm>
        </p:spPr>
        <p:txBody>
          <a:bodyPr/>
          <a:lstStyle/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1. </a:t>
            </a:r>
            <a:r>
              <a:rPr lang="ru-RU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Есть два кувшина емкостью 5 л и 9 л. Нужно набрать из источника 7 л воды, если можно пользоваться только </a:t>
            </a:r>
            <a:r>
              <a:rPr lang="ru-RU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кувшинами</a:t>
            </a:r>
            <a:r>
              <a:rPr lang="ru-RU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r>
              <a:rPr lang="ru-RU" dirty="0" smtClean="0"/>
              <a:t>4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2143116"/>
            <a:ext cx="7431205" cy="1170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56992"/>
            <a:ext cx="7316932" cy="10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4653136"/>
            <a:ext cx="7172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Бидон ёмкостью 10 л наполнен молоком. Требуется перелить из этого бидона 5 л в семилитровый бидон, используя при этом ещё один бидон, вмещающий 3 л. Как это сделать? 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82456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1200"/>
              </a:lnSpc>
              <a:spcAft>
                <a:spcPts val="1000"/>
              </a:spcAft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Times New Roman"/>
              </a:rPr>
              <a:t>Немного истории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72067" y="1268761"/>
            <a:ext cx="7408333" cy="201622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/>
                <a:ea typeface="Calibri"/>
              </a:rPr>
              <a:t>Непросто определить, в каком старинном трактате впервые появились задачи на переливание жидкостей. Пожалуй, самая известная из них опубликована более семи веков назад. </a:t>
            </a:r>
            <a:endParaRPr lang="ru-RU" sz="2400" dirty="0" smtClean="0">
              <a:latin typeface="Arial"/>
              <a:ea typeface="Calibri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71" y="3284984"/>
            <a:ext cx="5618762" cy="301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13488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77500" lnSpcReduction="20000"/>
          </a:bodyPr>
          <a:lstStyle/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Для 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разведения картофельного пюре быстрого приготовления "Зеленый великан" требуется 1 л воды. Как, имея два сосуда емкостью 5 и 9 литров, налить 1 литр воды из водопроводного крана?</a:t>
            </a:r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r>
              <a:rPr lang="ru-RU" b="1" dirty="0">
                <a:solidFill>
                  <a:schemeClr val="tx1"/>
                </a:solidFill>
              </a:rPr>
              <a:t>Для марш-броска по пустыне путешественнику необходимо иметь 4 литра воды. Больше он взять не может. На базе, где имеется источник воды, выдают только 5-литровые фляги, а также имеются 3-литровые банки. Как с помощью одной фляги и одной банки набрать 4 литра во флягу</a:t>
            </a:r>
            <a:r>
              <a:rPr lang="ru-RU" b="1" dirty="0" smtClean="0">
                <a:solidFill>
                  <a:schemeClr val="tx1"/>
                </a:solidFill>
              </a:rPr>
              <a:t>?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В 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первый сосуд входит 12 л и он наполнен водой. Имеются еще два пустых сосуда ёмкостью 5л и 8л. Как разделить воду на две равные части?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57096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71546"/>
            <a:ext cx="8143932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657096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563888" y="476672"/>
            <a:ext cx="4716512" cy="5649491"/>
          </a:xfrm>
        </p:spPr>
        <p:txBody>
          <a:bodyPr>
            <a:normAutofit lnSpcReduction="10000"/>
          </a:bodyPr>
          <a:lstStyle/>
          <a:p>
            <a:pPr marL="180340" lvl="0" algn="just">
              <a:buClr>
                <a:srgbClr val="31B6FD"/>
              </a:buClr>
            </a:pPr>
            <a:r>
              <a:rPr lang="ru-RU" sz="2000" dirty="0">
                <a:solidFill>
                  <a:schemeClr val="tx1"/>
                </a:solidFill>
                <a:latin typeface="Arial"/>
                <a:ea typeface="Times New Roman"/>
              </a:rPr>
              <a:t>Одной из самых известных задач подобного рода является задача </a:t>
            </a:r>
            <a:r>
              <a:rPr lang="ru-RU" sz="2000" dirty="0">
                <a:solidFill>
                  <a:schemeClr val="tx1"/>
                </a:solidFill>
                <a:latin typeface="Arial"/>
                <a:ea typeface="Times New Roman"/>
              </a:rPr>
              <a:t>Симеона</a:t>
            </a:r>
            <a:r>
              <a:rPr lang="ru-RU" sz="2000" dirty="0">
                <a:solidFill>
                  <a:schemeClr val="tx1"/>
                </a:solidFill>
                <a:latin typeface="Arial"/>
                <a:ea typeface="Times New Roman"/>
              </a:rPr>
              <a:t> Дени Пуассона (1781 – 1840), знаменитого французского математика и физика. Именно с решением одной из сложных задач о переливаниях, связывают раскрытие математических способностей выдающегося французского математика С. Д. Пуассона. Говорят, что эта задача сыграла решающую роль в выборе профессии. Однажды, знакомый принес юному Пуассону несколько задач на переливание, разного уровня сложности. Пуассон решил их менее чем за час, и определил выбор своей будущей профессии – математик. 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Пуассон Симеон - биография, факты из жизни, фотографии, справочная информация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273630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797521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785926"/>
            <a:ext cx="74295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Пуассона: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Один человек имеет в бочонке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12 пинт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вина (пинта – старинная французская мера объема, 1 пинта ≈ 0,568 л) и хочет подарить половину вина, но у него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нет сосуда в 6 пинт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однако имеются два пустых сосуда объемом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пинт и 5 пинт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Как с их помощью отлить ровно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 пинт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вина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785794"/>
            <a:ext cx="7429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этих задач сводится к следующему: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несколько сосудов разного объема, один из которых наполнен жидкостью, требуется разделить ее в каком-либо отношении или отлить какую-либо ее часть при помощи других сосудов за наименьшее число переливаний.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71" y="3284984"/>
            <a:ext cx="5618762" cy="301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500174"/>
            <a:ext cx="7429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задачах на переливания требуется указать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последовательность действий, при которой осуществляется требуемое переливание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выполнены все условия задачи. Если не сказано ничего другого, считается, что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все сосуды без делений,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нельзя переливать жидкости "на глаз"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невозможно ниоткуда добавлять жидкости и никуда сливать.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500174"/>
            <a:ext cx="7429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задачах на переливания требуется указать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последовательность действий, при которой осуществляется требуемое переливание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выполнены все условия задачи. Если не сказано ничего другого, считается, что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все сосуды без делений,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нельзя переливать жидкости "на глаз"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невозможно ниоткуда добавлять жидкости и никуда сливать.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</a:rPr>
              <a:t>Типы задач на переливание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85000" lnSpcReduction="10000"/>
          </a:bodyPr>
          <a:lstStyle/>
          <a:p>
            <a:pPr marL="180340" algn="just">
              <a:spcAft>
                <a:spcPts val="0"/>
              </a:spcAft>
            </a:pPr>
            <a:r>
              <a:rPr lang="ru-RU" dirty="0">
                <a:latin typeface="Arial"/>
                <a:ea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/>
                <a:ea typeface="Times New Roman"/>
              </a:rPr>
              <a:t>Все задачи на переливание можно представить двумя типами:</a:t>
            </a:r>
            <a:endParaRPr lang="ru-RU" sz="2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solidFill>
                  <a:schemeClr val="tx1"/>
                </a:solidFill>
                <a:latin typeface="Arial"/>
                <a:ea typeface="Times New Roman"/>
              </a:rPr>
              <a:t>«Водолей» - задачи, в которых необходимо получить некоторое количество жидкости с помощью нескольких пустых емкостей из бесконечного источника, из которого можно наливать жидкость, и в который ее можно выливать.</a:t>
            </a:r>
            <a:endParaRPr lang="ru-RU" sz="2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solidFill>
                  <a:schemeClr val="tx1"/>
                </a:solidFill>
                <a:latin typeface="Arial"/>
                <a:ea typeface="Times New Roman"/>
              </a:rPr>
              <a:t>«</a:t>
            </a:r>
            <a:r>
              <a:rPr lang="ru-RU" dirty="0">
                <a:solidFill>
                  <a:schemeClr val="tx1"/>
                </a:solidFill>
                <a:latin typeface="Arial"/>
                <a:ea typeface="Times New Roman"/>
              </a:rPr>
              <a:t>Переливашка</a:t>
            </a:r>
            <a:r>
              <a:rPr lang="ru-RU" dirty="0">
                <a:solidFill>
                  <a:schemeClr val="tx1"/>
                </a:solidFill>
                <a:latin typeface="Arial"/>
                <a:ea typeface="Times New Roman"/>
              </a:rPr>
              <a:t>» - задачи, в которых  необходимо разделить жидкость в большей емкости с помощью нескольких меньших по объему емкостей, жидкость можно только переливать из одной емкости в другую.</a:t>
            </a:r>
            <a:endParaRPr lang="ru-RU" sz="2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180340" algn="just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Arial"/>
                <a:ea typeface="Times New Roman"/>
              </a:rPr>
              <a:t>Первый тип задач  кажется полегче,  второй - сложнее.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901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28794" y="2428868"/>
            <a:ext cx="5857916" cy="990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</a:rPr>
              <a:t>Словесный способ</a:t>
            </a:r>
            <a:endParaRPr lang="ru-RU" sz="4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901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169</TotalTime>
  <Words>728</Words>
  <Application>Microsoft Office PowerPoint</Application>
  <PresentationFormat>Экран (4:3)</PresentationFormat>
  <Paragraphs>122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Начальная</vt:lpstr>
      <vt:lpstr>Слайд 1</vt:lpstr>
      <vt:lpstr>Немного истории </vt:lpstr>
      <vt:lpstr>Слайд 3</vt:lpstr>
      <vt:lpstr>Слайд 4</vt:lpstr>
      <vt:lpstr>Слайд 5</vt:lpstr>
      <vt:lpstr>Слайд 6</vt:lpstr>
      <vt:lpstr>Слайд 7</vt:lpstr>
      <vt:lpstr>Типы задач на переливание</vt:lpstr>
      <vt:lpstr>Словесный способ</vt:lpstr>
      <vt:lpstr>Примеры задач </vt:lpstr>
      <vt:lpstr>Табличный способ</vt:lpstr>
      <vt:lpstr>Слайд 12</vt:lpstr>
      <vt:lpstr>Слайд 13</vt:lpstr>
      <vt:lpstr>Слайд 14</vt:lpstr>
      <vt:lpstr>Слайд 15</vt:lpstr>
      <vt:lpstr>Слайд 16</vt:lpstr>
      <vt:lpstr>С помощью графа</vt:lpstr>
      <vt:lpstr>4. Дан сосуд с медом вместимостью 8 л. Имея в наличии пустые сосуды  3 л, 5 л разделите мед поровну.</vt:lpstr>
      <vt:lpstr>Слайд 19</vt:lpstr>
      <vt:lpstr>Домашнее задание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ПЕРЕЛИВАНИЯ</dc:title>
  <dc:creator>User</dc:creator>
  <cp:lastModifiedBy>HomeUser</cp:lastModifiedBy>
  <cp:revision>16</cp:revision>
  <dcterms:created xsi:type="dcterms:W3CDTF">2017-11-09T14:08:22Z</dcterms:created>
  <dcterms:modified xsi:type="dcterms:W3CDTF">2021-02-03T07:10:19Z</dcterms:modified>
</cp:coreProperties>
</file>