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9" r:id="rId4"/>
    <p:sldId id="268" r:id="rId5"/>
    <p:sldId id="270" r:id="rId6"/>
    <p:sldId id="261" r:id="rId7"/>
    <p:sldId id="269" r:id="rId8"/>
    <p:sldId id="272" r:id="rId9"/>
    <p:sldId id="271" r:id="rId10"/>
    <p:sldId id="274" r:id="rId11"/>
    <p:sldId id="27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foto.spbland.ru/data/media/11/lrg_106421_IMG0226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hyperlink" Target="http://demiart.ru/forum/uploads1/post-75301-1210323921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0"/>
            <a:ext cx="7772400" cy="6286519"/>
          </a:xfrm>
        </p:spPr>
        <p:txBody>
          <a:bodyPr>
            <a:normAutofit fontScale="90000"/>
          </a:bodyPr>
          <a:lstStyle/>
          <a:p>
            <a:r>
              <a:rPr lang="ru-RU" altLang="be-BY" sz="2700" b="1" dirty="0" smtClean="0">
                <a:solidFill>
                  <a:srgbClr val="000000"/>
                </a:solidFill>
              </a:rPr>
              <a:t>Республиканская олимпиада по географии </a:t>
            </a:r>
            <a:br>
              <a:rPr lang="ru-RU" altLang="be-BY" sz="2700" b="1" dirty="0" smtClean="0">
                <a:solidFill>
                  <a:srgbClr val="000000"/>
                </a:solidFill>
              </a:rPr>
            </a:br>
            <a:r>
              <a:rPr lang="ru-RU" altLang="be-BY" sz="2700" b="1" dirty="0" smtClean="0">
                <a:solidFill>
                  <a:srgbClr val="000000"/>
                </a:solidFill>
              </a:rPr>
              <a:t>Первый этап, 201</a:t>
            </a:r>
            <a:r>
              <a:rPr lang="en-US" altLang="be-BY" sz="2700" b="1" dirty="0" smtClean="0">
                <a:solidFill>
                  <a:srgbClr val="000000"/>
                </a:solidFill>
              </a:rPr>
              <a:t>7</a:t>
            </a:r>
            <a:r>
              <a:rPr lang="en-US" altLang="be-BY" sz="2700" b="1" dirty="0" smtClean="0"/>
              <a:t> </a:t>
            </a:r>
            <a:br>
              <a:rPr lang="en-US" altLang="be-BY" sz="2700" b="1" dirty="0" smtClean="0"/>
            </a:br>
            <a:r>
              <a:rPr lang="ru-RU" altLang="be-BY" sz="2700" b="1" dirty="0" smtClean="0"/>
              <a:t>9 класс</a:t>
            </a:r>
            <a:r>
              <a:rPr lang="en-US" altLang="be-BY" sz="2000" dirty="0" smtClean="0"/>
              <a:t/>
            </a:r>
            <a:br>
              <a:rPr lang="en-US" altLang="be-BY" sz="2000" dirty="0" smtClean="0"/>
            </a:br>
            <a:r>
              <a:rPr lang="en-US" altLang="be-BY" sz="2000" dirty="0" smtClean="0"/>
              <a:t/>
            </a:r>
            <a:br>
              <a:rPr lang="en-US" altLang="be-BY" sz="2000" dirty="0" smtClean="0"/>
            </a:br>
            <a:r>
              <a:rPr lang="en-US" sz="2000" b="1" dirty="0" smtClean="0"/>
              <a:t>II</a:t>
            </a:r>
            <a:r>
              <a:rPr lang="ru-RU" sz="2000" b="1" dirty="0" smtClean="0"/>
              <a:t> тур </a:t>
            </a:r>
            <a:br>
              <a:rPr lang="ru-RU" sz="2000" b="1" dirty="0" smtClean="0"/>
            </a:br>
            <a:r>
              <a:rPr lang="ru-RU" sz="2000" b="1" dirty="0" smtClean="0"/>
              <a:t>МУЛЬТИМЕДИЙНЫЙ</a:t>
            </a:r>
            <a:br>
              <a:rPr lang="ru-RU" sz="2000" b="1" dirty="0" smtClean="0"/>
            </a:br>
            <a:r>
              <a:rPr lang="ru-RU" sz="2000" b="1" dirty="0" smtClean="0"/>
              <a:t>Уважаемый участник олимпиады! </a:t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i="1" dirty="0" smtClean="0"/>
              <a:t>На выполнение заданий </a:t>
            </a:r>
            <a:r>
              <a:rPr lang="ru-RU" sz="2000" i="1" dirty="0" err="1" smtClean="0"/>
              <a:t>мультимедийного</a:t>
            </a:r>
            <a:r>
              <a:rPr lang="ru-RU" sz="2000" i="1" dirty="0" smtClean="0"/>
              <a:t> теста </a:t>
            </a:r>
            <a:br>
              <a:rPr lang="ru-RU" sz="2000" i="1" dirty="0" smtClean="0"/>
            </a:br>
            <a:r>
              <a:rPr lang="ru-RU" sz="2000" i="1" dirty="0" smtClean="0"/>
              <a:t>отводится 60 минут.</a:t>
            </a:r>
            <a:br>
              <a:rPr lang="ru-RU" sz="2000" i="1" dirty="0" smtClean="0"/>
            </a:br>
            <a:r>
              <a:rPr lang="ru-RU" sz="2000" i="1" dirty="0" smtClean="0"/>
              <a:t>Ты имеешь право воспользоваться интерактивными возможностями пакета </a:t>
            </a:r>
            <a:r>
              <a:rPr lang="en-US" sz="2000" i="1" dirty="0" smtClean="0"/>
              <a:t>PowerPoint</a:t>
            </a:r>
            <a:r>
              <a:rPr lang="ru-RU" sz="2000" i="1" dirty="0" smtClean="0"/>
              <a:t> (уменьшать и увеличивать рисунки и фотографии; просматривать слайды в произвольном порядке и в свободном ритме и т.п.). </a:t>
            </a:r>
            <a:br>
              <a:rPr lang="ru-RU" sz="2000" i="1" dirty="0" smtClean="0"/>
            </a:br>
            <a:r>
              <a:rPr lang="ru-RU" sz="2000" i="1" dirty="0" smtClean="0"/>
              <a:t>Ответы на задания </a:t>
            </a:r>
            <a:r>
              <a:rPr lang="ru-RU" sz="2000" i="1" dirty="0" err="1" smtClean="0"/>
              <a:t>мультимедийного</a:t>
            </a:r>
            <a:r>
              <a:rPr lang="ru-RU" sz="2000" i="1" dirty="0" smtClean="0"/>
              <a:t> теста необходимо вписать в предлагаемый бланк ответов.</a:t>
            </a:r>
            <a:br>
              <a:rPr lang="ru-RU" sz="2000" i="1" dirty="0" smtClean="0"/>
            </a:br>
            <a:r>
              <a:rPr lang="ru-RU" sz="2000" i="1" dirty="0" smtClean="0"/>
              <a:t>Максимальное количество</a:t>
            </a:r>
            <a:r>
              <a:rPr lang="en-US" sz="2000" i="1" dirty="0" smtClean="0"/>
              <a:t> </a:t>
            </a:r>
            <a:r>
              <a:rPr lang="ru-RU" sz="2000" i="1" dirty="0" smtClean="0"/>
              <a:t> баллов-10.</a:t>
            </a:r>
            <a:br>
              <a:rPr lang="ru-RU" sz="2000" i="1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ЖЕЛАЕМ УДАЧИ!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en-US" altLang="be-BY" sz="2400" dirty="0" smtClean="0"/>
              <a:t/>
            </a:r>
            <a:br>
              <a:rPr lang="en-US" altLang="be-BY" sz="2400" dirty="0" smtClean="0"/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№9. Водопад</a:t>
            </a:r>
            <a:endParaRPr lang="ru-RU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15362"/>
            <a:ext cx="5365830" cy="3856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52835" y="3643314"/>
            <a:ext cx="5391165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243408"/>
            <a:ext cx="8229600" cy="1143000"/>
          </a:xfrm>
        </p:spPr>
        <p:txBody>
          <a:bodyPr/>
          <a:lstStyle/>
          <a:p>
            <a:r>
              <a:rPr lang="ru-RU" dirty="0" smtClean="0"/>
              <a:t>№10. Атмосферный вихрь</a:t>
            </a:r>
            <a:endParaRPr lang="ru-RU" dirty="0"/>
          </a:p>
        </p:txBody>
      </p:sp>
      <p:pic>
        <p:nvPicPr>
          <p:cNvPr id="3" name="Picture 2" descr="3-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764704"/>
            <a:ext cx="8124393" cy="609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ru-RU" dirty="0" smtClean="0"/>
              <a:t>№1. Объект  в США</a:t>
            </a:r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23833"/>
            <a:ext cx="9144000" cy="5834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ganga.jpg"/>
          <p:cNvPicPr>
            <a:picLocks noChangeAspect="1"/>
          </p:cNvPicPr>
          <p:nvPr/>
        </p:nvPicPr>
        <p:blipFill>
          <a:blip r:embed="rId2" cstate="print"/>
          <a:srcRect b="7116"/>
          <a:stretch>
            <a:fillRect/>
          </a:stretch>
        </p:blipFill>
        <p:spPr>
          <a:xfrm>
            <a:off x="-50083" y="1196752"/>
            <a:ext cx="9199018" cy="532859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123728" y="188640"/>
            <a:ext cx="476098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/>
              <a:t>№2. Священная река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3250704" cy="2232248"/>
          </a:xfrm>
        </p:spPr>
        <p:txBody>
          <a:bodyPr>
            <a:normAutofit/>
          </a:bodyPr>
          <a:lstStyle/>
          <a:p>
            <a:r>
              <a:rPr lang="ru-RU" b="1" dirty="0" smtClean="0"/>
              <a:t>№3.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800" b="1" dirty="0" smtClean="0"/>
              <a:t>Эндемик Австралии</a:t>
            </a:r>
            <a:endParaRPr lang="ru-RU" sz="4800" b="1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b="4137"/>
          <a:stretch>
            <a:fillRect/>
          </a:stretch>
        </p:blipFill>
        <p:spPr bwMode="auto">
          <a:xfrm>
            <a:off x="3347864" y="548680"/>
            <a:ext cx="5591511" cy="5806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№4.   Растение</a:t>
            </a:r>
            <a:endParaRPr lang="ru-RU" b="1" dirty="0"/>
          </a:p>
        </p:txBody>
      </p:sp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14282" y="2143116"/>
            <a:ext cx="4071934" cy="4525963"/>
          </a:xfrm>
          <a:prstGeom prst="rect">
            <a:avLst/>
          </a:prstGeom>
        </p:spPr>
      </p:pic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506126" y="2143116"/>
            <a:ext cx="4423592" cy="4454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yellowston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0"/>
            <a:ext cx="492162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1412776"/>
            <a:ext cx="3008313" cy="116205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№5.    </a:t>
            </a:r>
            <a:br>
              <a:rPr lang="ru-RU" sz="3600" dirty="0" smtClean="0"/>
            </a:br>
            <a:r>
              <a:rPr lang="ru-RU" sz="3600" dirty="0" smtClean="0"/>
              <a:t>Чудо природы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315416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№6.Какая страна является родиной этого растения?</a:t>
            </a:r>
            <a:endParaRPr lang="ru-RU" sz="2800" dirty="0"/>
          </a:p>
        </p:txBody>
      </p:sp>
      <p:pic>
        <p:nvPicPr>
          <p:cNvPr id="3" name="Picture 7" descr="mexico_cactus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907704" y="692696"/>
            <a:ext cx="5184576" cy="5856615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620688"/>
            <a:ext cx="424847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№7.</a:t>
            </a:r>
            <a:br>
              <a:rPr lang="ru-RU" dirty="0" smtClean="0"/>
            </a:br>
            <a:r>
              <a:rPr lang="ru-RU" dirty="0" smtClean="0"/>
              <a:t>Город</a:t>
            </a:r>
            <a:br>
              <a:rPr lang="ru-RU" dirty="0" smtClean="0"/>
            </a:br>
            <a:r>
              <a:rPr lang="ru-RU" dirty="0" smtClean="0"/>
              <a:t> Южной Европы</a:t>
            </a:r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19" y="0"/>
            <a:ext cx="5290457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№8. Растение Австралии</a:t>
            </a:r>
            <a:endParaRPr lang="ru-RU" dirty="0"/>
          </a:p>
        </p:txBody>
      </p:sp>
      <p:pic>
        <p:nvPicPr>
          <p:cNvPr id="3" name="Picture 6" descr="Картинка 28 из 327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340768"/>
            <a:ext cx="2176434" cy="2901912"/>
          </a:xfrm>
          <a:prstGeom prst="rect">
            <a:avLst/>
          </a:prstGeom>
          <a:solidFill>
            <a:srgbClr val="000099"/>
          </a:solidFill>
          <a:ln w="285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4" name="Picture 7" descr="Картинка 18 из 3275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57422" y="2502359"/>
            <a:ext cx="2790642" cy="4165137"/>
          </a:xfrm>
          <a:prstGeom prst="rect">
            <a:avLst/>
          </a:prstGeom>
          <a:solidFill>
            <a:srgbClr val="000099"/>
          </a:solidFill>
          <a:ln w="285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5" name="Содержимое 5" descr="эвкалипт листья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220072" y="1340768"/>
            <a:ext cx="3714752" cy="371475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50</Words>
  <Application>Microsoft Office PowerPoint</Application>
  <PresentationFormat>Экран (4:3)</PresentationFormat>
  <Paragraphs>11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Республиканская олимпиада по географии  Первый этап, 2017  9 класс  II тур  МУЛЬТИМЕДИЙНЫЙ Уважаемый участник олимпиады!   На выполнение заданий мультимедийного теста  отводится 60 минут. Ты имеешь право воспользоваться интерактивными возможностями пакета PowerPoint (уменьшать и увеличивать рисунки и фотографии; просматривать слайды в произвольном порядке и в свободном ритме и т.п.).  Ответы на задания мультимедийного теста необходимо вписать в предлагаемый бланк ответов. Максимальное количество  баллов-10.   ЖЕЛАЕМ УДАЧИ!    </vt:lpstr>
      <vt:lpstr>№1. Объект  в США</vt:lpstr>
      <vt:lpstr>Слайд 3</vt:lpstr>
      <vt:lpstr>№3.  Эндемик Австралии</vt:lpstr>
      <vt:lpstr>№4.   Растение</vt:lpstr>
      <vt:lpstr>№5.     Чудо природы</vt:lpstr>
      <vt:lpstr>№6.Какая страна является родиной этого растения?</vt:lpstr>
      <vt:lpstr>№7. Город  Южной Европы</vt:lpstr>
      <vt:lpstr>№8. Растение Австралии</vt:lpstr>
      <vt:lpstr>№9. Водопад</vt:lpstr>
      <vt:lpstr>№10. Атмосферный вихрь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 класс 2 тур олимпиады по учебному предмету «География»  Уважаемый участник олимпиады!  На выполнение заданий мультимедийного тура  отводится 60 минут. Ты имеешь право воспользоваться интерактивными возможностями пакета PowerPoint (уменьшать и увеличивать рисунки и фотографии; просматривать слайды в произвольном порядке и в свободном ритме и т.п.).  Ответы на задания мультимедийного теста необходимо вписать в предлагаемый бланк ответов. Максимальное  количество баллов за выполнение заданий -10  Желаем удачи! </dc:title>
  <dc:creator>tank</dc:creator>
  <cp:lastModifiedBy>Dzmitry</cp:lastModifiedBy>
  <cp:revision>24</cp:revision>
  <dcterms:created xsi:type="dcterms:W3CDTF">2017-09-21T15:54:22Z</dcterms:created>
  <dcterms:modified xsi:type="dcterms:W3CDTF">2017-10-11T17:30:13Z</dcterms:modified>
</cp:coreProperties>
</file>