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3"/>
  </p:notesMasterIdLst>
  <p:sldIdLst>
    <p:sldId id="256" r:id="rId2"/>
    <p:sldId id="258" r:id="rId3"/>
    <p:sldId id="285" r:id="rId4"/>
    <p:sldId id="259" r:id="rId5"/>
    <p:sldId id="286" r:id="rId6"/>
    <p:sldId id="260" r:id="rId7"/>
    <p:sldId id="287" r:id="rId8"/>
    <p:sldId id="261" r:id="rId9"/>
    <p:sldId id="288" r:id="rId10"/>
    <p:sldId id="262" r:id="rId11"/>
    <p:sldId id="289" r:id="rId12"/>
    <p:sldId id="263" r:id="rId13"/>
    <p:sldId id="290" r:id="rId14"/>
    <p:sldId id="264" r:id="rId15"/>
    <p:sldId id="291" r:id="rId16"/>
    <p:sldId id="265" r:id="rId17"/>
    <p:sldId id="292" r:id="rId18"/>
    <p:sldId id="266" r:id="rId19"/>
    <p:sldId id="293" r:id="rId20"/>
    <p:sldId id="267" r:id="rId21"/>
    <p:sldId id="294" r:id="rId22"/>
    <p:sldId id="273" r:id="rId23"/>
    <p:sldId id="295" r:id="rId24"/>
    <p:sldId id="274" r:id="rId25"/>
    <p:sldId id="296" r:id="rId26"/>
    <p:sldId id="275" r:id="rId27"/>
    <p:sldId id="297" r:id="rId28"/>
    <p:sldId id="276" r:id="rId29"/>
    <p:sldId id="298" r:id="rId30"/>
    <p:sldId id="277" r:id="rId31"/>
    <p:sldId id="301" r:id="rId32"/>
    <p:sldId id="268" r:id="rId33"/>
    <p:sldId id="302" r:id="rId34"/>
    <p:sldId id="269" r:id="rId35"/>
    <p:sldId id="303" r:id="rId36"/>
    <p:sldId id="270" r:id="rId37"/>
    <p:sldId id="304" r:id="rId38"/>
    <p:sldId id="271" r:id="rId39"/>
    <p:sldId id="305" r:id="rId40"/>
    <p:sldId id="272" r:id="rId41"/>
    <p:sldId id="306" r:id="rId42"/>
    <p:sldId id="279" r:id="rId43"/>
    <p:sldId id="307" r:id="rId44"/>
    <p:sldId id="280" r:id="rId45"/>
    <p:sldId id="308" r:id="rId46"/>
    <p:sldId id="281" r:id="rId47"/>
    <p:sldId id="309" r:id="rId48"/>
    <p:sldId id="282" r:id="rId49"/>
    <p:sldId id="310" r:id="rId50"/>
    <p:sldId id="284" r:id="rId51"/>
    <p:sldId id="283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452" autoAdjust="0"/>
  </p:normalViewPr>
  <p:slideViewPr>
    <p:cSldViewPr>
      <p:cViewPr varScale="1">
        <p:scale>
          <a:sx n="69" d="100"/>
          <a:sy n="69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96C59-CA12-45C7-AF33-5506F1EEC5F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4F45F-6608-4DB4-AB21-97BC99E13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3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F45F-6608-4DB4-AB21-97BC99E13E7D}" type="slidenum">
              <a:rPr lang="ru-RU" smtClean="0"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F45F-6608-4DB4-AB21-97BC99E13E7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1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24EAA-DCAD-4934-8617-9C2847F937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AD05-A122-430F-B472-02126FA5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ECA8-025D-4C6B-905B-B8A3FFFED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3C0313D-566E-4430-8A89-97204621E7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5175-7D7E-4BC5-AB6F-7CE0044F6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BBAD-C63E-4302-80B6-FFE7764F9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7C64-1D80-4C92-9CAF-CF580C419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5272-A614-4B96-BEE6-9F351E3BE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1105-7DFB-45B3-8740-5CAD74101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472F3B-17CF-41F8-AD0D-EEBB8EC68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B4D740-868C-4DAA-AADF-F941DE0F46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EED32F8-5C5C-443E-97F4-F38EC31FC9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bg2">
                    <a:lumMod val="75000"/>
                  </a:schemeClr>
                </a:solidFill>
              </a:rPr>
              <a:t>Интеллектуальная игра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ЭРУДИТ»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Рисунок 5" descr="owl20clipart307309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82" y="4581128"/>
            <a:ext cx="2124236" cy="2169433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III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«Б</a:t>
            </a:r>
            <a:r>
              <a:rPr lang="ru-RU" sz="4800" b="1" smtClean="0">
                <a:solidFill>
                  <a:schemeClr val="bg2">
                    <a:lumMod val="50000"/>
                  </a:schemeClr>
                </a:solidFill>
              </a:rPr>
              <a:t>» класс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В сказке «Цветик - </a:t>
            </a:r>
            <a:r>
              <a:rPr lang="ru-RU" sz="3600" dirty="0" err="1">
                <a:solidFill>
                  <a:schemeClr val="bg2">
                    <a:lumMod val="75000"/>
                  </a:schemeClr>
                </a:solidFill>
              </a:rPr>
              <a:t>семицветик</a:t>
            </a: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» 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звучали </a:t>
            </a: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волшебные слова. Какие?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Литература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Новая папк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33624"/>
            <a:ext cx="4103895" cy="273566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В сказке «Цветик - </a:t>
            </a:r>
            <a:r>
              <a:rPr lang="ru-RU" sz="3600" dirty="0" err="1">
                <a:solidFill>
                  <a:schemeClr val="bg2">
                    <a:lumMod val="75000"/>
                  </a:schemeClr>
                </a:solidFill>
              </a:rPr>
              <a:t>семицветик</a:t>
            </a: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» 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звучали </a:t>
            </a: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волшебные слова. Какие?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Литература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Новая папк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33624"/>
            <a:ext cx="4103895" cy="27356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4436070" y="3068960"/>
            <a:ext cx="4536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solidFill>
                  <a:schemeClr val="bg2">
                    <a:lumMod val="75000"/>
                  </a:schemeClr>
                </a:solidFill>
              </a:rPr>
              <a:t>Лети-лети лепесток, через запад на восток, через север, через юг, возвращайся, сделав круг. Лишь коснешься ты земли, быть по-моему вели.</a:t>
            </a:r>
            <a:endParaRPr lang="ru-RU" sz="28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274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Какой зверь самый быстрый?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Природа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x_5314d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441786"/>
            <a:ext cx="4748758" cy="356156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Какой зверь самый быстрый?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Природа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x_5314d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441786"/>
            <a:ext cx="4748758" cy="356156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2891571" y="601771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ГЕПАРД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81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467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Что 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случается </a:t>
            </a: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с пчелой, после того, как она ужалит?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Природа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32864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1046" y="2827617"/>
            <a:ext cx="4253458" cy="319009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467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Что 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случается </a:t>
            </a: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с пчелой, после того, как она ужалит?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Природа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32864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1046" y="2827617"/>
            <a:ext cx="4253458" cy="319009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891571" y="601771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УМИРАЕТ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260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29600" cy="45720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Какая ягода бывает черной, белой и красной?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Природа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u_2006291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852936"/>
            <a:ext cx="4104456" cy="307834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29600" cy="45720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Какая ягода бывает черной, белой и красной?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Природа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u_2006291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852936"/>
            <a:ext cx="4104456" cy="307834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483768" y="6017711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СМОРОДИНА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556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108012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Какие растения выращивают для производства сахара?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Природа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Новая пап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598277"/>
            <a:ext cx="2736839" cy="410445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108012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Какие растения выращивают для производства сахара?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Природа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Новая пап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598277"/>
            <a:ext cx="2736839" cy="41044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4369316" y="357301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Сахарная свекла и</a:t>
            </a:r>
          </a:p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сахарный тростник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55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936104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Сколько подвигов совершил Геракл?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Литература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Новая пап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310245"/>
            <a:ext cx="5617172" cy="374441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Назовите все планеты Солнечной системы?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Природа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39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96952"/>
            <a:ext cx="4464496" cy="279349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Назовите все планеты Солнечной системы?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Природа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39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96952"/>
            <a:ext cx="4464496" cy="27934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3194593"/>
            <a:ext cx="3528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Марс, Меркурий, Венера, Плутон, Нептун, Юпитер, Земля, Уран, Сатурн</a:t>
            </a:r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056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65844"/>
            <a:ext cx="8229600" cy="4467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Как в старину называли глаз?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Все обо всем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02700779_736711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7595" y="2483167"/>
            <a:ext cx="3240360" cy="350688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65844"/>
            <a:ext cx="8229600" cy="4467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Как в старину называли глаз?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Все обо всем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02700779_736711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7595" y="2483167"/>
            <a:ext cx="3240360" cy="350688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891571" y="601771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ОКО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57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79208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Из чего делаю изюм?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Все обо всем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wm307745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636912"/>
            <a:ext cx="5112568" cy="340837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79208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Из чего делаю изюм?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Все обо всем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wm307745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636912"/>
            <a:ext cx="5112568" cy="34083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051720" y="6017711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ИЗ ВИНОГРАДА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743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Все обо всем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30</a:t>
            </a:r>
          </a:p>
        </p:txBody>
      </p:sp>
      <p:pic>
        <p:nvPicPr>
          <p:cNvPr id="7" name="Picture 5" descr="Ребусы в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91350"/>
            <a:ext cx="662472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31782" y="1916832"/>
            <a:ext cx="8229600" cy="72008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Решите ребус: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Все обо всем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30</a:t>
            </a:r>
          </a:p>
        </p:txBody>
      </p:sp>
      <p:pic>
        <p:nvPicPr>
          <p:cNvPr id="7" name="Picture 5" descr="Ребусы в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91350"/>
            <a:ext cx="662472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91571" y="539297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СЛОВАРЬ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31782" y="1916832"/>
            <a:ext cx="8229600" cy="72008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Решите ребус: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437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Это имя в переводе с латинского значит «победа»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Все обо всем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bg_n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996952"/>
            <a:ext cx="4478897" cy="295232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Это имя в переводе с латинского значит «победа»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Все обо всем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bg_n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996952"/>
            <a:ext cx="4478897" cy="29523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891571" y="601771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ВИКТОРИЯ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921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936104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Сколько подвигов совершил Геракл?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Литература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Новая пап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310245"/>
            <a:ext cx="5617172" cy="37444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891571" y="601771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12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0747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Фрагментом какого балета является «Танец маленьких лебедей»?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Все обо всем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85590831_large_TANEC_M_LEBEDE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2667" y="2975027"/>
            <a:ext cx="4337252" cy="32403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Фрагментом какого балета является «Танец маленьких лебедей»?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Все обо всем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85590831_large_TANEC_M_LEBEDE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2667" y="2975027"/>
            <a:ext cx="4337252" cy="32403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1132901" y="603783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«ЛЕБЕДИНОЕ ОЗЕРО»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559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467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Правда ли, что рассерженная божья коровка может укусить? 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Правда или ложь?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c07df60c1d1e6493ab2e0507ef9b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922710"/>
            <a:ext cx="4127205" cy="309857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467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Правда ли, что рассерженная божья коровка может укусить? 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Правда или ложь?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c07df60c1d1e6493ab2e0507ef9b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922710"/>
            <a:ext cx="4127205" cy="30985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2891571" y="601771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НЕТ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891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Правда или ложь?</a:t>
            </a:r>
            <a:br>
              <a:rPr lang="ru-RU" sz="4400" dirty="0"/>
            </a:br>
            <a:r>
              <a:rPr lang="ru-RU" sz="4400" dirty="0"/>
              <a:t>20</a:t>
            </a:r>
          </a:p>
        </p:txBody>
      </p:sp>
      <p:pic>
        <p:nvPicPr>
          <p:cNvPr id="7" name="Picture 5" descr="������ ��� ����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100" y="2733756"/>
            <a:ext cx="6750437" cy="2494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31782" y="1916832"/>
            <a:ext cx="8229600" cy="72008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Решите ребус: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Правда или ложь?</a:t>
            </a:r>
            <a:br>
              <a:rPr lang="ru-RU" sz="4400" dirty="0"/>
            </a:br>
            <a:r>
              <a:rPr lang="ru-RU" sz="4400" dirty="0"/>
              <a:t>20</a:t>
            </a:r>
          </a:p>
        </p:txBody>
      </p:sp>
      <p:pic>
        <p:nvPicPr>
          <p:cNvPr id="7" name="Picture 5" descr="������ ��� ����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100" y="2733756"/>
            <a:ext cx="6750437" cy="2494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59832" y="5406315"/>
            <a:ext cx="3132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СКВОРЕЦ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31782" y="1916832"/>
            <a:ext cx="8229600" cy="72008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Решите ребус: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24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Правда ли, что на Земле больше соленой воды, чем пресной?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Правда или ложь?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podbork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1511" y="2996952"/>
            <a:ext cx="4752528" cy="316382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Правда ли, что на Земле больше соленой воды, чем пресной?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Правда или ложь?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podbork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1511" y="2996952"/>
            <a:ext cx="4752528" cy="316382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891571" y="601771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ДА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980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Правда ли, что Австралия это самый большой материк?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Правда или ложь?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007-007-Evraz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3519" y="2924944"/>
            <a:ext cx="4608512" cy="292652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Правда ли, что Австралия это самый большой материк?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Правда или ложь?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007-007-Evraz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3519" y="2924944"/>
            <a:ext cx="4608512" cy="29265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891571" y="601771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НЕТ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579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33028" y="1484784"/>
            <a:ext cx="8229600" cy="1296144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Кто 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говорил, </a:t>
            </a: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что он в меру упитанный мужчина?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Литература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post17575_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603579"/>
            <a:ext cx="4272136" cy="341770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467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Правда ли, что Марс ближайшая к Солнцу планета?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Правда или ложь?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pace_Fascinating_Mars_018102_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2961496"/>
            <a:ext cx="4224227" cy="316817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467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Правда ли, что Марс ближайшая к Солнцу планета?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Правда или ложь?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pace_Fascinating_Mars_018102_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2961496"/>
            <a:ext cx="4224227" cy="31681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891571" y="601771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НЕТ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396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435597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Что легче: 1 кг ваты или 1 кг железа?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Логика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mage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1404" y="2708920"/>
            <a:ext cx="5448300" cy="26289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435597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Что легче: 1 кг ваты или 1 кг железа?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Логика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mage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1404" y="2708920"/>
            <a:ext cx="5448300" cy="26289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473386" y="6002869"/>
            <a:ext cx="420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ОДИНАКОВО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458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В парке было 8 скамеек. Три из них покрасили. Сколько скамеек осталось в парке?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Логика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rZuRfykSI8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177520"/>
            <a:ext cx="4550029" cy="284376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В парке было 8 скамеек. Три из них покрасили. Сколько скамеек осталось в парке?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Логика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rZuRfykSI8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177520"/>
            <a:ext cx="4550029" cy="28437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891571" y="601771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8 скамеек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454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467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Когда черной кошке лучше всего пробраться в дом? 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Логика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91243.jpg"/>
          <p:cNvPicPr>
            <a:picLocks noChangeAspect="1"/>
          </p:cNvPicPr>
          <p:nvPr/>
        </p:nvPicPr>
        <p:blipFill>
          <a:blip r:embed="rId3" cstate="print"/>
          <a:srcRect l="14300" t="2751" r="15351" b="3801"/>
          <a:stretch>
            <a:fillRect/>
          </a:stretch>
        </p:blipFill>
        <p:spPr>
          <a:xfrm>
            <a:off x="1331640" y="2852936"/>
            <a:ext cx="2808312" cy="373044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467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Когда черной кошке лучше всего пробраться в дом? 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Логика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91243.jpg"/>
          <p:cNvPicPr>
            <a:picLocks noChangeAspect="1"/>
          </p:cNvPicPr>
          <p:nvPr/>
        </p:nvPicPr>
        <p:blipFill>
          <a:blip r:embed="rId3" cstate="print"/>
          <a:srcRect l="14300" t="2751" r="15351" b="3801"/>
          <a:stretch>
            <a:fillRect/>
          </a:stretch>
        </p:blipFill>
        <p:spPr>
          <a:xfrm>
            <a:off x="1331640" y="2852936"/>
            <a:ext cx="2808312" cy="373044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4698173" y="306896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Когда дверь открыта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573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808"/>
            <a:ext cx="9144000" cy="158417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000" dirty="0">
                <a:solidFill>
                  <a:schemeClr val="bg2">
                    <a:lumMod val="75000"/>
                  </a:schemeClr>
                </a:solidFill>
              </a:rPr>
              <a:t>Назовите пять дней недели, 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не называя </a:t>
            </a:r>
            <a:r>
              <a:rPr lang="ru-RU" sz="4000" dirty="0">
                <a:solidFill>
                  <a:schemeClr val="bg2">
                    <a:lumMod val="75000"/>
                  </a:schemeClr>
                </a:solidFill>
              </a:rPr>
              <a:t>чисел и названий дней.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Логика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908061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212976"/>
            <a:ext cx="4183462" cy="295232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808"/>
            <a:ext cx="9144000" cy="158417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000" dirty="0">
                <a:solidFill>
                  <a:schemeClr val="bg2">
                    <a:lumMod val="75000"/>
                  </a:schemeClr>
                </a:solidFill>
              </a:rPr>
              <a:t>Назовите пять дней недели, 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не называя </a:t>
            </a:r>
            <a:r>
              <a:rPr lang="ru-RU" sz="4000" dirty="0">
                <a:solidFill>
                  <a:schemeClr val="bg2">
                    <a:lumMod val="75000"/>
                  </a:schemeClr>
                </a:solidFill>
              </a:rPr>
              <a:t>чисел и названий дней.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Логика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908061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212976"/>
            <a:ext cx="4183462" cy="29523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5371086" y="3212976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Позавчера, вчера, сегодня, завтра, послезавтра.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231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33028" y="1484784"/>
            <a:ext cx="8229600" cy="1296144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Кто 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говорил, </a:t>
            </a: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что он в меру упитанный мужчина?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Литература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post17575_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603579"/>
            <a:ext cx="4272136" cy="34177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891571" y="601771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КАРЛСОН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141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ИТОГИ ИГРЫ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 descr="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1" y="1772816"/>
            <a:ext cx="2935675" cy="4264068"/>
          </a:xfrm>
          <a:prstGeom prst="rect">
            <a:avLst/>
          </a:prstGeom>
          <a:ln w="190500" cap="sq">
            <a:solidFill>
              <a:schemeClr val="tx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43094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СПАСИБО ЗА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ИГРУ!!!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Thumbs Up Happy Smiley Emoticon Clipart i2Clipart - Royalty Free Public Domai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432278" cy="420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79208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Какое имя было у медведя – поэта?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Литература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dbyy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492896"/>
            <a:ext cx="5715000" cy="333375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79208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Какое имя было у медведя – поэта?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Литература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dbyy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492896"/>
            <a:ext cx="5715000" cy="33337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2891571" y="601771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Винни-Пух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102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Литература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40</a:t>
            </a:r>
          </a:p>
        </p:txBody>
      </p:sp>
      <p:pic>
        <p:nvPicPr>
          <p:cNvPr id="8197" name="Picture 5" descr="Ребусы в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6429884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31782" y="1916832"/>
            <a:ext cx="8229600" cy="72008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Решите ребус: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Литература</a:t>
            </a:r>
            <a:br>
              <a:rPr lang="ru-RU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40</a:t>
            </a:r>
          </a:p>
        </p:txBody>
      </p:sp>
      <p:pic>
        <p:nvPicPr>
          <p:cNvPr id="8197" name="Picture 5" descr="Ребусы в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6429884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03848" y="537321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РАДОСТЬ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31782" y="1916832"/>
            <a:ext cx="8229600" cy="72008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Решите ребус: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62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260</TotalTime>
  <Words>613</Words>
  <Application>Microsoft Office PowerPoint</Application>
  <PresentationFormat>Экран (4:3)</PresentationFormat>
  <Paragraphs>127</Paragraphs>
  <Slides>51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Arial</vt:lpstr>
      <vt:lpstr>Calibri</vt:lpstr>
      <vt:lpstr>Constantia</vt:lpstr>
      <vt:lpstr>Wingdings 2</vt:lpstr>
      <vt:lpstr>Бумажная</vt:lpstr>
      <vt:lpstr>Интеллектуальная игра «ЭРУДИТ»</vt:lpstr>
      <vt:lpstr>Литература 10</vt:lpstr>
      <vt:lpstr>Литература 10</vt:lpstr>
      <vt:lpstr>Литература 20</vt:lpstr>
      <vt:lpstr>Литература 20</vt:lpstr>
      <vt:lpstr>Литература 30</vt:lpstr>
      <vt:lpstr>Литература 30</vt:lpstr>
      <vt:lpstr>Литература 40</vt:lpstr>
      <vt:lpstr>Литература 40</vt:lpstr>
      <vt:lpstr>Литература 50</vt:lpstr>
      <vt:lpstr>Литература 50</vt:lpstr>
      <vt:lpstr>Природа 10</vt:lpstr>
      <vt:lpstr>Природа 10</vt:lpstr>
      <vt:lpstr>Природа 20</vt:lpstr>
      <vt:lpstr>Природа 20</vt:lpstr>
      <vt:lpstr>Природа 30</vt:lpstr>
      <vt:lpstr>Природа 30</vt:lpstr>
      <vt:lpstr>Природа 40</vt:lpstr>
      <vt:lpstr>Природа 40</vt:lpstr>
      <vt:lpstr>Природа 50</vt:lpstr>
      <vt:lpstr>Природа 50</vt:lpstr>
      <vt:lpstr>Все обо всем 10</vt:lpstr>
      <vt:lpstr>Все обо всем 10</vt:lpstr>
      <vt:lpstr>Все обо всем 20</vt:lpstr>
      <vt:lpstr>Все обо всем 20</vt:lpstr>
      <vt:lpstr>Все обо всем 30</vt:lpstr>
      <vt:lpstr>Все обо всем 30</vt:lpstr>
      <vt:lpstr>Все обо всем 40</vt:lpstr>
      <vt:lpstr>Все обо всем 40</vt:lpstr>
      <vt:lpstr>Все обо всем 50</vt:lpstr>
      <vt:lpstr>Все обо всем 50</vt:lpstr>
      <vt:lpstr>Правда или ложь? 10</vt:lpstr>
      <vt:lpstr>Правда или ложь? 10</vt:lpstr>
      <vt:lpstr>Правда или ложь? 20</vt:lpstr>
      <vt:lpstr>Правда или ложь? 20</vt:lpstr>
      <vt:lpstr>Правда или ложь? 30</vt:lpstr>
      <vt:lpstr>Правда или ложь? 30</vt:lpstr>
      <vt:lpstr>Правда или ложь? 40</vt:lpstr>
      <vt:lpstr>Правда или ложь? 40</vt:lpstr>
      <vt:lpstr>Правда или ложь? 50</vt:lpstr>
      <vt:lpstr>Правда или ложь? 50</vt:lpstr>
      <vt:lpstr>Логика 20</vt:lpstr>
      <vt:lpstr>Логика 20</vt:lpstr>
      <vt:lpstr>Логика 30</vt:lpstr>
      <vt:lpstr>Логика 30</vt:lpstr>
      <vt:lpstr>Логика 40</vt:lpstr>
      <vt:lpstr>Логика 40</vt:lpstr>
      <vt:lpstr>Логика 50</vt:lpstr>
      <vt:lpstr>Логика 50</vt:lpstr>
      <vt:lpstr>ИТОГИ ИГРЫ</vt:lpstr>
      <vt:lpstr>СПАСИБО ЗА ИГРУ!!!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«САМЫЙ УМНЫЙ»</dc:title>
  <dc:creator>Admin</dc:creator>
  <cp:lastModifiedBy>Администратор</cp:lastModifiedBy>
  <cp:revision>34</cp:revision>
  <dcterms:created xsi:type="dcterms:W3CDTF">2014-11-11T18:39:08Z</dcterms:created>
  <dcterms:modified xsi:type="dcterms:W3CDTF">2020-12-17T16:44:30Z</dcterms:modified>
</cp:coreProperties>
</file>