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47"/>
    <p:restoredTop sz="94679"/>
  </p:normalViewPr>
  <p:slideViewPr>
    <p:cSldViewPr snapToGrid="0" snapToObjects="1">
      <p:cViewPr varScale="1">
        <p:scale>
          <a:sx n="39" d="100"/>
          <a:sy n="39" d="100"/>
        </p:scale>
        <p:origin x="-85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6C27097-BDA0-3740-9A95-822927C5FD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9181EB3D-06E2-474E-8D84-74D65A17C6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A58225D-0086-0541-9234-643C4B315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76605-4B0C-3E40-8F02-B585356BD19E}" type="datetimeFigureOut">
              <a:rPr lang="ru-RU" smtClean="0"/>
              <a:t>25.11.2018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5AC82CB-7058-B241-9623-639FD6E07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A7C3368-29B4-314E-BD07-AE6D91CFE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3B8D-0E6A-7744-A729-3A447164EF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9789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0B406F3-135B-824E-889D-C5A970D45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AEF64668-9B4C-6940-9921-4D5B171178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6220C38-0E3F-7A41-AED4-45091A159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76605-4B0C-3E40-8F02-B585356BD19E}" type="datetimeFigureOut">
              <a:rPr lang="ru-RU" smtClean="0"/>
              <a:t>25.11.2018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C88C283-88F4-3D4C-A2FD-0DE1EE44B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CD83481-B3DB-9C48-9D0A-4AE6A33BC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3B8D-0E6A-7744-A729-3A447164EF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9867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5E23098F-7D96-A541-9772-F8F4281818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299D250E-A623-274A-955E-42FCB55432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152741E-A61C-854D-BB7D-C448E2C74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76605-4B0C-3E40-8F02-B585356BD19E}" type="datetimeFigureOut">
              <a:rPr lang="ru-RU" smtClean="0"/>
              <a:t>25.11.2018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9A05F33-9BF9-C146-B961-071A7773B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6733403-0D5D-BE4F-8CFE-F94D008D7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3B8D-0E6A-7744-A729-3A447164EF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0831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154FE4E-2026-3A45-97B3-343B2A03D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7CE2902-2D58-D64F-820C-C2D39661A8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9AEB98C-3831-074E-9ECF-2BB01B31C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76605-4B0C-3E40-8F02-B585356BD19E}" type="datetimeFigureOut">
              <a:rPr lang="ru-RU" smtClean="0"/>
              <a:t>25.11.2018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8D215D5-3DDD-1243-AB67-52CE30D96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C9311F8-07E5-FF49-A539-DF84AC164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3B8D-0E6A-7744-A729-3A447164EF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208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CE6F7E6-D290-694D-B6C4-B28DA0EE8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C4FD39B2-754D-8947-B97B-DA9EEBB0FE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4D75199-FEA0-7A48-AC0E-0AE5B72EC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76605-4B0C-3E40-8F02-B585356BD19E}" type="datetimeFigureOut">
              <a:rPr lang="ru-RU" smtClean="0"/>
              <a:t>25.11.2018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D21E728-EB2E-2E48-BC66-D27DB298B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10176E1-05A8-EB46-9137-D362569D1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3B8D-0E6A-7744-A729-3A447164EF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890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EE5C809-9542-AE46-8140-274357A72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1BD1256-CB98-A843-89A1-45CC32A815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33C21099-B54C-DD47-83BD-89A3D6093A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9C7B997-DC32-E14C-A546-FD061B526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76605-4B0C-3E40-8F02-B585356BD19E}" type="datetimeFigureOut">
              <a:rPr lang="ru-RU" smtClean="0"/>
              <a:t>25.11.2018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F4B0B4C6-B263-C747-A1A5-2AA59BAB3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18A7A62-CCBC-7346-907B-BF1B0C22C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3B8D-0E6A-7744-A729-3A447164EF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2114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0AB148D-2C08-9E48-9B67-5B2B708A0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29786341-90D9-D546-9B8F-4AEC59FB2A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3FD299DF-7AE6-D842-BD41-17B0C48D21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26DB4EC6-CFE7-454F-AA15-4EA3E89F90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C68F39C3-B503-5043-BDF4-51752DA033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20632707-F1CE-584B-BFDE-DFBF7D588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76605-4B0C-3E40-8F02-B585356BD19E}" type="datetimeFigureOut">
              <a:rPr lang="ru-RU" smtClean="0"/>
              <a:t>25.11.2018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856793C8-4506-654B-BC9C-376C135C7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C7D31E4B-BE3E-8541-A2D7-AD3085C29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3B8D-0E6A-7744-A729-3A447164EF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5322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BA428C6-D99F-354B-BC74-5B7F3DBC0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70CC5C6B-98EA-1745-BE92-3C8A553DE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76605-4B0C-3E40-8F02-B585356BD19E}" type="datetimeFigureOut">
              <a:rPr lang="ru-RU" smtClean="0"/>
              <a:t>25.11.2018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EC6A383B-2412-F04F-B17C-E33E33AA4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44C52A17-21EF-314B-8AC2-5E68DD734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3B8D-0E6A-7744-A729-3A447164EF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842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4D39F1EF-34C2-1542-A433-C51F22D07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76605-4B0C-3E40-8F02-B585356BD19E}" type="datetimeFigureOut">
              <a:rPr lang="ru-RU" smtClean="0"/>
              <a:t>25.11.2018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D6FEB2A6-DE4F-6B47-B54C-93B0154A6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D72C9D5E-3E18-0946-820C-C8F037F6D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3B8D-0E6A-7744-A729-3A447164EF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742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8685D13-CDDC-F540-885F-3ABD7718A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217709C-4289-6941-BD29-03BF012F56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B38D99D4-83D0-344F-9829-97CCE6895D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6CCBB5E-1CA8-D949-825E-C9955C75E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76605-4B0C-3E40-8F02-B585356BD19E}" type="datetimeFigureOut">
              <a:rPr lang="ru-RU" smtClean="0"/>
              <a:t>25.11.2018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8088F5D6-F685-924C-821C-3CA35111A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3136E73-9D4D-8442-9DDD-94D237D23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3B8D-0E6A-7744-A729-3A447164EF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3642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C3BEF9A-B13B-8348-9DA0-762D5FCDF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65690306-3184-D84C-9580-42F5A83B17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A2FE3C4A-8B10-474A-9907-C0A162652E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746FAA5-D175-5C4F-8A2B-6F9FCE6FE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76605-4B0C-3E40-8F02-B585356BD19E}" type="datetimeFigureOut">
              <a:rPr lang="ru-RU" smtClean="0"/>
              <a:t>25.11.2018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7802F90-42BE-4846-AF06-D59997316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1669B25-8749-1D42-BB31-74051A12F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3B8D-0E6A-7744-A729-3A447164EF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8937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D3BE444-5BF5-304C-865A-3EF277F30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4D4791B-C32F-BA42-A6BE-844571D9CC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13A3FC5-BBAB-6043-AECF-7E8D48EE57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76605-4B0C-3E40-8F02-B585356BD19E}" type="datetimeFigureOut">
              <a:rPr lang="ru-RU" smtClean="0"/>
              <a:t>25.11.2018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D12F638-6798-1E4C-B75A-92CB573C9F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E0F4008-8815-8645-8F9D-130664D437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B3B8D-0E6A-7744-A729-3A447164EF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718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" name="Таблица 36">
            <a:extLst>
              <a:ext uri="{FF2B5EF4-FFF2-40B4-BE49-F238E27FC236}">
                <a16:creationId xmlns:a16="http://schemas.microsoft.com/office/drawing/2014/main" xmlns="" id="{3DF1C440-7B1D-2645-AD61-B1B23EAB5B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407070"/>
              </p:ext>
            </p:extLst>
          </p:nvPr>
        </p:nvGraphicFramePr>
        <p:xfrm>
          <a:off x="1151466" y="321733"/>
          <a:ext cx="9872134" cy="6045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9586">
                  <a:extLst>
                    <a:ext uri="{9D8B030D-6E8A-4147-A177-3AD203B41FA5}">
                      <a16:colId xmlns:a16="http://schemas.microsoft.com/office/drawing/2014/main" xmlns="" val="1283830430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1047933894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4279276215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4135899222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1555798634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4005964088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920786059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3271939586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630152879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3030044286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785927265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7905733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1778059990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34931743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819361005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1124768524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2018667400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106516720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787854903"/>
                    </a:ext>
                  </a:extLst>
                </a:gridCol>
              </a:tblGrid>
              <a:tr h="503767"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10022327"/>
                  </a:ext>
                </a:extLst>
              </a:tr>
              <a:tr h="503767"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2825894"/>
                  </a:ext>
                </a:extLst>
              </a:tr>
              <a:tr h="503767"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94279093"/>
                  </a:ext>
                </a:extLst>
              </a:tr>
              <a:tr h="503767"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61835842"/>
                  </a:ext>
                </a:extLst>
              </a:tr>
              <a:tr h="503767"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43897209"/>
                  </a:ext>
                </a:extLst>
              </a:tr>
              <a:tr h="503767"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89138604"/>
                  </a:ext>
                </a:extLst>
              </a:tr>
              <a:tr h="503767"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79752906"/>
                  </a:ext>
                </a:extLst>
              </a:tr>
              <a:tr h="503767"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89331492"/>
                  </a:ext>
                </a:extLst>
              </a:tr>
              <a:tr h="503767"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43918375"/>
                  </a:ext>
                </a:extLst>
              </a:tr>
              <a:tr h="503767"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0588292"/>
                  </a:ext>
                </a:extLst>
              </a:tr>
              <a:tr h="503767"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48982539"/>
                  </a:ext>
                </a:extLst>
              </a:tr>
              <a:tr h="503767"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53570389"/>
                  </a:ext>
                </a:extLst>
              </a:tr>
            </a:tbl>
          </a:graphicData>
        </a:graphic>
      </p:graphicFrame>
      <p:graphicFrame>
        <p:nvGraphicFramePr>
          <p:cNvPr id="38" name="Таблица 37">
            <a:extLst>
              <a:ext uri="{FF2B5EF4-FFF2-40B4-BE49-F238E27FC236}">
                <a16:creationId xmlns:a16="http://schemas.microsoft.com/office/drawing/2014/main" xmlns="" id="{DCF1C8F3-EB14-F843-A229-1F8112BF87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256962"/>
              </p:ext>
            </p:extLst>
          </p:nvPr>
        </p:nvGraphicFramePr>
        <p:xfrm>
          <a:off x="5833533" y="321733"/>
          <a:ext cx="3637102" cy="503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9586">
                  <a:extLst>
                    <a:ext uri="{9D8B030D-6E8A-4147-A177-3AD203B41FA5}">
                      <a16:colId xmlns:a16="http://schemas.microsoft.com/office/drawing/2014/main" xmlns="" val="2168713282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3741227968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1292556859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3207801878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3473751173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3986148076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103935866"/>
                    </a:ext>
                  </a:extLst>
                </a:gridCol>
              </a:tblGrid>
              <a:tr h="503767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FF0000"/>
                          </a:solidFill>
                        </a:rPr>
                        <a:t>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17454429"/>
                  </a:ext>
                </a:extLst>
              </a:tr>
            </a:tbl>
          </a:graphicData>
        </a:graphic>
      </p:graphicFrame>
      <p:graphicFrame>
        <p:nvGraphicFramePr>
          <p:cNvPr id="39" name="Таблица 38">
            <a:extLst>
              <a:ext uri="{FF2B5EF4-FFF2-40B4-BE49-F238E27FC236}">
                <a16:creationId xmlns:a16="http://schemas.microsoft.com/office/drawing/2014/main" xmlns="" id="{1027CF77-C5DD-4745-B82E-2D6890CCB8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744877"/>
              </p:ext>
            </p:extLst>
          </p:nvPr>
        </p:nvGraphicFramePr>
        <p:xfrm>
          <a:off x="5308600" y="825500"/>
          <a:ext cx="3117516" cy="503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9586">
                  <a:extLst>
                    <a:ext uri="{9D8B030D-6E8A-4147-A177-3AD203B41FA5}">
                      <a16:colId xmlns:a16="http://schemas.microsoft.com/office/drawing/2014/main" xmlns="" val="3204442371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3720095696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1284634144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1187908403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1480338010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3036675966"/>
                    </a:ext>
                  </a:extLst>
                </a:gridCol>
              </a:tblGrid>
              <a:tr h="503767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FF0000"/>
                          </a:solidFill>
                        </a:rPr>
                        <a:t>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Н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54070139"/>
                  </a:ext>
                </a:extLst>
              </a:tr>
            </a:tbl>
          </a:graphicData>
        </a:graphic>
      </p:graphicFrame>
      <p:graphicFrame>
        <p:nvGraphicFramePr>
          <p:cNvPr id="40" name="Таблица 39">
            <a:extLst>
              <a:ext uri="{FF2B5EF4-FFF2-40B4-BE49-F238E27FC236}">
                <a16:creationId xmlns:a16="http://schemas.microsoft.com/office/drawing/2014/main" xmlns="" id="{BFD5D19D-8B4E-8E48-AA7D-687A9C5B9B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0919761"/>
              </p:ext>
            </p:extLst>
          </p:nvPr>
        </p:nvGraphicFramePr>
        <p:xfrm>
          <a:off x="4269428" y="1329267"/>
          <a:ext cx="2597930" cy="503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9586">
                  <a:extLst>
                    <a:ext uri="{9D8B030D-6E8A-4147-A177-3AD203B41FA5}">
                      <a16:colId xmlns:a16="http://schemas.microsoft.com/office/drawing/2014/main" xmlns="" val="1949165310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2432255426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2373216486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1646913012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3345525095"/>
                    </a:ext>
                  </a:extLst>
                </a:gridCol>
              </a:tblGrid>
              <a:tr h="503767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FF0000"/>
                          </a:solidFill>
                        </a:rPr>
                        <a:t>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44638288"/>
                  </a:ext>
                </a:extLst>
              </a:tr>
            </a:tbl>
          </a:graphicData>
        </a:graphic>
      </p:graphicFrame>
      <p:graphicFrame>
        <p:nvGraphicFramePr>
          <p:cNvPr id="41" name="Таблица 40">
            <a:extLst>
              <a:ext uri="{FF2B5EF4-FFF2-40B4-BE49-F238E27FC236}">
                <a16:creationId xmlns:a16="http://schemas.microsoft.com/office/drawing/2014/main" xmlns="" id="{CFC32344-A17B-5C4F-AB02-AEA84ACA72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152469"/>
              </p:ext>
            </p:extLst>
          </p:nvPr>
        </p:nvGraphicFramePr>
        <p:xfrm>
          <a:off x="3749842" y="1833034"/>
          <a:ext cx="3637102" cy="503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9586">
                  <a:extLst>
                    <a:ext uri="{9D8B030D-6E8A-4147-A177-3AD203B41FA5}">
                      <a16:colId xmlns:a16="http://schemas.microsoft.com/office/drawing/2014/main" xmlns="" val="148178487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3709931233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72460610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3822172712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3318213595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3395873580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3882310311"/>
                    </a:ext>
                  </a:extLst>
                </a:gridCol>
              </a:tblGrid>
              <a:tr h="503767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FF0000"/>
                          </a:solidFill>
                        </a:rPr>
                        <a:t>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44541303"/>
                  </a:ext>
                </a:extLst>
              </a:tr>
            </a:tbl>
          </a:graphicData>
        </a:graphic>
      </p:graphicFrame>
      <p:graphicFrame>
        <p:nvGraphicFramePr>
          <p:cNvPr id="42" name="Таблица 41">
            <a:extLst>
              <a:ext uri="{FF2B5EF4-FFF2-40B4-BE49-F238E27FC236}">
                <a16:creationId xmlns:a16="http://schemas.microsoft.com/office/drawing/2014/main" xmlns="" id="{B9BE0EA7-D74A-724B-A10A-7D4AD7CD1A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2229121"/>
              </p:ext>
            </p:extLst>
          </p:nvPr>
        </p:nvGraphicFramePr>
        <p:xfrm>
          <a:off x="5833533" y="2336800"/>
          <a:ext cx="4156688" cy="503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9586">
                  <a:extLst>
                    <a:ext uri="{9D8B030D-6E8A-4147-A177-3AD203B41FA5}">
                      <a16:colId xmlns:a16="http://schemas.microsoft.com/office/drawing/2014/main" xmlns="" val="3814099423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2395316102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3416246784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46110279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3159913255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2915633906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325279726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4027801243"/>
                    </a:ext>
                  </a:extLst>
                </a:gridCol>
              </a:tblGrid>
              <a:tr h="503767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FF0000"/>
                          </a:solidFill>
                        </a:rPr>
                        <a:t>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02118459"/>
                  </a:ext>
                </a:extLst>
              </a:tr>
            </a:tbl>
          </a:graphicData>
        </a:graphic>
      </p:graphicFrame>
      <p:graphicFrame>
        <p:nvGraphicFramePr>
          <p:cNvPr id="43" name="Таблица 42">
            <a:extLst>
              <a:ext uri="{FF2B5EF4-FFF2-40B4-BE49-F238E27FC236}">
                <a16:creationId xmlns:a16="http://schemas.microsoft.com/office/drawing/2014/main" xmlns="" id="{0FE0AA3D-820E-A14D-993A-55D60068D6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225854"/>
              </p:ext>
            </p:extLst>
          </p:nvPr>
        </p:nvGraphicFramePr>
        <p:xfrm>
          <a:off x="1151466" y="2840567"/>
          <a:ext cx="9872134" cy="503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9586">
                  <a:extLst>
                    <a:ext uri="{9D8B030D-6E8A-4147-A177-3AD203B41FA5}">
                      <a16:colId xmlns:a16="http://schemas.microsoft.com/office/drawing/2014/main" xmlns="" val="3872113225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4155734186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2800168431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3651036056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3980269601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1596090281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2625862945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1799172208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3565206769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3902435771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24098882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2707003199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316260787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136194317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301958183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2114270618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3972636764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3015041831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3611105705"/>
                    </a:ext>
                  </a:extLst>
                </a:gridCol>
              </a:tblGrid>
              <a:tr h="503767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Г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FF0000"/>
                          </a:solidFill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Н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72312903"/>
                  </a:ext>
                </a:extLst>
              </a:tr>
            </a:tbl>
          </a:graphicData>
        </a:graphic>
      </p:graphicFrame>
      <p:graphicFrame>
        <p:nvGraphicFramePr>
          <p:cNvPr id="44" name="Таблица 43">
            <a:extLst>
              <a:ext uri="{FF2B5EF4-FFF2-40B4-BE49-F238E27FC236}">
                <a16:creationId xmlns:a16="http://schemas.microsoft.com/office/drawing/2014/main" xmlns="" id="{93E723D1-06D7-EB4B-9C2A-CC28DBAA7E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034772"/>
              </p:ext>
            </p:extLst>
          </p:nvPr>
        </p:nvGraphicFramePr>
        <p:xfrm>
          <a:off x="4788568" y="3344333"/>
          <a:ext cx="2597930" cy="503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9586">
                  <a:extLst>
                    <a:ext uri="{9D8B030D-6E8A-4147-A177-3AD203B41FA5}">
                      <a16:colId xmlns:a16="http://schemas.microsoft.com/office/drawing/2014/main" xmlns="" val="2229926672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414831724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1127167238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24023098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2680631048"/>
                    </a:ext>
                  </a:extLst>
                </a:gridCol>
              </a:tblGrid>
              <a:tr h="503767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Ж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З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FF0000"/>
                          </a:solidFill>
                        </a:rPr>
                        <a:t>Н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85947682"/>
                  </a:ext>
                </a:extLst>
              </a:tr>
            </a:tbl>
          </a:graphicData>
        </a:graphic>
      </p:graphicFrame>
      <p:graphicFrame>
        <p:nvGraphicFramePr>
          <p:cNvPr id="45" name="Таблица 44">
            <a:extLst>
              <a:ext uri="{FF2B5EF4-FFF2-40B4-BE49-F238E27FC236}">
                <a16:creationId xmlns:a16="http://schemas.microsoft.com/office/drawing/2014/main" xmlns="" id="{E21BCCBD-A863-724C-99DC-F95C0D350D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3295546"/>
              </p:ext>
            </p:extLst>
          </p:nvPr>
        </p:nvGraphicFramePr>
        <p:xfrm>
          <a:off x="4794361" y="3848100"/>
          <a:ext cx="2078344" cy="503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9586">
                  <a:extLst>
                    <a:ext uri="{9D8B030D-6E8A-4147-A177-3AD203B41FA5}">
                      <a16:colId xmlns:a16="http://schemas.microsoft.com/office/drawing/2014/main" xmlns="" val="2162839086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1729015656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2619169672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361378715"/>
                    </a:ext>
                  </a:extLst>
                </a:gridCol>
              </a:tblGrid>
              <a:tr h="503767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В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FF0000"/>
                          </a:solidFill>
                        </a:rPr>
                        <a:t>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32035838"/>
                  </a:ext>
                </a:extLst>
              </a:tr>
            </a:tbl>
          </a:graphicData>
        </a:graphic>
      </p:graphicFrame>
      <p:graphicFrame>
        <p:nvGraphicFramePr>
          <p:cNvPr id="46" name="Таблица 45">
            <a:extLst>
              <a:ext uri="{FF2B5EF4-FFF2-40B4-BE49-F238E27FC236}">
                <a16:creationId xmlns:a16="http://schemas.microsoft.com/office/drawing/2014/main" xmlns="" id="{26476A1B-C4F0-1A46-B13E-51729AAA68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7135656"/>
              </p:ext>
            </p:extLst>
          </p:nvPr>
        </p:nvGraphicFramePr>
        <p:xfrm>
          <a:off x="4788568" y="4351866"/>
          <a:ext cx="5195860" cy="503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9586">
                  <a:extLst>
                    <a:ext uri="{9D8B030D-6E8A-4147-A177-3AD203B41FA5}">
                      <a16:colId xmlns:a16="http://schemas.microsoft.com/office/drawing/2014/main" xmlns="" val="2997994929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1895242216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571830737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2897529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1184279290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2142115215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2376773489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2838995766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2931632854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2615648769"/>
                    </a:ext>
                  </a:extLst>
                </a:gridCol>
              </a:tblGrid>
              <a:tr h="503767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FF0000"/>
                          </a:solidFill>
                        </a:rPr>
                        <a:t>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В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34702383"/>
                  </a:ext>
                </a:extLst>
              </a:tr>
            </a:tbl>
          </a:graphicData>
        </a:graphic>
      </p:graphicFrame>
      <p:graphicFrame>
        <p:nvGraphicFramePr>
          <p:cNvPr id="48" name="Таблица 47">
            <a:extLst>
              <a:ext uri="{FF2B5EF4-FFF2-40B4-BE49-F238E27FC236}">
                <a16:creationId xmlns:a16="http://schemas.microsoft.com/office/drawing/2014/main" xmlns="" id="{EAF414EE-EB05-314A-ACC1-3C909EA6ED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349528"/>
              </p:ext>
            </p:extLst>
          </p:nvPr>
        </p:nvGraphicFramePr>
        <p:xfrm>
          <a:off x="8427453" y="7023950"/>
          <a:ext cx="395732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xmlns="" val="128383043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104793389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42792762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413589922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155579863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400596408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9207860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327193958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63015287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303004428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7859272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790573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177805999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3493174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819361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112476852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20186674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10651672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7878549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FF0000"/>
                          </a:solidFill>
                        </a:rPr>
                        <a:t>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100223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FF0000"/>
                          </a:solidFill>
                        </a:rPr>
                        <a:t>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Н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28258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FF0000"/>
                          </a:solidFill>
                        </a:rPr>
                        <a:t>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942790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FF0000"/>
                          </a:solidFill>
                        </a:rPr>
                        <a:t>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618358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FF0000"/>
                          </a:solidFill>
                        </a:rPr>
                        <a:t>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438972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Г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FF0000"/>
                          </a:solidFill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Н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891386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Ж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З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FF0000"/>
                          </a:solidFill>
                        </a:rPr>
                        <a:t>Н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797529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В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FF0000"/>
                          </a:solidFill>
                        </a:rPr>
                        <a:t>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893314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FF0000"/>
                          </a:solidFill>
                        </a:rPr>
                        <a:t>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В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439183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Н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FF0000"/>
                          </a:solidFill>
                        </a:rPr>
                        <a:t>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05882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FF0000"/>
                          </a:solidFill>
                        </a:rPr>
                        <a:t>В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489825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FF0000"/>
                          </a:solidFill>
                        </a:rPr>
                        <a:t>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53570389"/>
                  </a:ext>
                </a:extLst>
              </a:tr>
            </a:tbl>
          </a:graphicData>
        </a:graphic>
      </p:graphicFrame>
      <p:graphicFrame>
        <p:nvGraphicFramePr>
          <p:cNvPr id="49" name="Таблица 48">
            <a:extLst>
              <a:ext uri="{FF2B5EF4-FFF2-40B4-BE49-F238E27FC236}">
                <a16:creationId xmlns:a16="http://schemas.microsoft.com/office/drawing/2014/main" xmlns="" id="{067A761A-8569-4B40-847B-BBCE8CFB1C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3817716"/>
              </p:ext>
            </p:extLst>
          </p:nvPr>
        </p:nvGraphicFramePr>
        <p:xfrm>
          <a:off x="3749842" y="4855632"/>
          <a:ext cx="3637102" cy="503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9586">
                  <a:extLst>
                    <a:ext uri="{9D8B030D-6E8A-4147-A177-3AD203B41FA5}">
                      <a16:colId xmlns:a16="http://schemas.microsoft.com/office/drawing/2014/main" xmlns="" val="2623209951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2110335982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4211745404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1701072996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2672210821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1791930799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3052236614"/>
                    </a:ext>
                  </a:extLst>
                </a:gridCol>
              </a:tblGrid>
              <a:tr h="503767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Э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Н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FF0000"/>
                          </a:solidFill>
                        </a:rPr>
                        <a:t>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92241291"/>
                  </a:ext>
                </a:extLst>
              </a:tr>
            </a:tbl>
          </a:graphicData>
        </a:graphic>
      </p:graphicFrame>
      <p:graphicFrame>
        <p:nvGraphicFramePr>
          <p:cNvPr id="50" name="Таблица 49">
            <a:extLst>
              <a:ext uri="{FF2B5EF4-FFF2-40B4-BE49-F238E27FC236}">
                <a16:creationId xmlns:a16="http://schemas.microsoft.com/office/drawing/2014/main" xmlns="" id="{BD69073D-E5E9-3046-895D-7738BA50E4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3489110"/>
              </p:ext>
            </p:extLst>
          </p:nvPr>
        </p:nvGraphicFramePr>
        <p:xfrm>
          <a:off x="4794361" y="5359397"/>
          <a:ext cx="3117516" cy="503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9586">
                  <a:extLst>
                    <a:ext uri="{9D8B030D-6E8A-4147-A177-3AD203B41FA5}">
                      <a16:colId xmlns:a16="http://schemas.microsoft.com/office/drawing/2014/main" xmlns="" val="1855451566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210694002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557161661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156386622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466304043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3425218332"/>
                    </a:ext>
                  </a:extLst>
                </a:gridCol>
              </a:tblGrid>
              <a:tr h="503767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FF0000"/>
                          </a:solidFill>
                        </a:rPr>
                        <a:t>В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08307281"/>
                  </a:ext>
                </a:extLst>
              </a:tr>
            </a:tbl>
          </a:graphicData>
        </a:graphic>
      </p:graphicFrame>
      <p:graphicFrame>
        <p:nvGraphicFramePr>
          <p:cNvPr id="51" name="Таблица 50">
            <a:extLst>
              <a:ext uri="{FF2B5EF4-FFF2-40B4-BE49-F238E27FC236}">
                <a16:creationId xmlns:a16="http://schemas.microsoft.com/office/drawing/2014/main" xmlns="" id="{AE86C104-BE1A-3149-A558-FE54B901F8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874922"/>
              </p:ext>
            </p:extLst>
          </p:nvPr>
        </p:nvGraphicFramePr>
        <p:xfrm>
          <a:off x="4794361" y="5867390"/>
          <a:ext cx="2078344" cy="503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9586">
                  <a:extLst>
                    <a:ext uri="{9D8B030D-6E8A-4147-A177-3AD203B41FA5}">
                      <a16:colId xmlns:a16="http://schemas.microsoft.com/office/drawing/2014/main" xmlns="" val="2725184226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1883040641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387035085"/>
                    </a:ext>
                  </a:extLst>
                </a:gridCol>
                <a:gridCol w="519586">
                  <a:extLst>
                    <a:ext uri="{9D8B030D-6E8A-4147-A177-3AD203B41FA5}">
                      <a16:colId xmlns:a16="http://schemas.microsoft.com/office/drawing/2014/main" xmlns="" val="123555257"/>
                    </a:ext>
                  </a:extLst>
                </a:gridCol>
              </a:tblGrid>
              <a:tr h="503767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FF0000"/>
                          </a:solidFill>
                        </a:rPr>
                        <a:t>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781191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6411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176</Words>
  <Application>Microsoft Office PowerPoint</Application>
  <PresentationFormat>Произвольный</PresentationFormat>
  <Paragraphs>176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Брест</cp:lastModifiedBy>
  <cp:revision>8</cp:revision>
  <dcterms:created xsi:type="dcterms:W3CDTF">2018-11-12T19:16:58Z</dcterms:created>
  <dcterms:modified xsi:type="dcterms:W3CDTF">2018-11-25T14:23:48Z</dcterms:modified>
</cp:coreProperties>
</file>