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B05B6-EE85-40F3-87DE-B68910E43760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79C4B0-EF31-4CBE-80B1-27919F9E7D2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8332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ДУМАЙ ПО ЗЕЛЕНОМУ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97377"/>
            <a:ext cx="3456384" cy="48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48478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СТАНЦИЯ «ЗАГАДКА»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72" y="3356992"/>
            <a:ext cx="4560168" cy="30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7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3104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АКАДЕМИЯ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ТАЛАНТОВ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51" y="2730624"/>
            <a:ext cx="4579573" cy="34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6616" y="836712"/>
            <a:ext cx="5601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ВЕРЮ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ВЕРЮ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5" y="2721215"/>
            <a:ext cx="4182147" cy="387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3"/>
            <a:ext cx="4932039" cy="36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29" y="2883184"/>
            <a:ext cx="5337943" cy="399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61" y="21534"/>
            <a:ext cx="41587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289"/>
            <a:ext cx="4427984" cy="29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69" y="3177310"/>
            <a:ext cx="5439235" cy="366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63" y="3615981"/>
            <a:ext cx="4310337" cy="32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748"/>
            <a:ext cx="4833663" cy="31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63" y="0"/>
            <a:ext cx="41751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764704"/>
            <a:ext cx="5820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ПОДВЕДЕНИЕ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ИТОГОВ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38719"/>
            <a:ext cx="4320480" cy="405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3242468" cy="41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6" y="3284982"/>
            <a:ext cx="3573017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005"/>
            <a:ext cx="6996809" cy="678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7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87" cy="384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8" y="3844031"/>
            <a:ext cx="5160906" cy="301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8085"/>
            <a:ext cx="7272808" cy="5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96752"/>
            <a:ext cx="76328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МЫ СОСЕДИ ПО </a:t>
            </a:r>
          </a:p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ПЛАНЕТЕ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0116"/>
          <a:stretch/>
        </p:blipFill>
        <p:spPr bwMode="auto">
          <a:xfrm>
            <a:off x="2771800" y="3150705"/>
            <a:ext cx="3327703" cy="36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" y="19055"/>
            <a:ext cx="9112333" cy="34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63" y="3645024"/>
            <a:ext cx="478454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0501" y="548680"/>
            <a:ext cx="6763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ЭКОЛОГИЧЕСКИЙ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СВЕТОФОР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79" y="2195513"/>
            <a:ext cx="3372197" cy="450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661"/>
            <a:ext cx="9036496" cy="525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980728"/>
            <a:ext cx="4045992" cy="269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46" y="3673152"/>
            <a:ext cx="5299140" cy="31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20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2013-11-17T13:07:15Z</dcterms:created>
  <dcterms:modified xsi:type="dcterms:W3CDTF">2014-11-07T16:03:14Z</dcterms:modified>
</cp:coreProperties>
</file>