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59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1000" r="-25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5884F-0B88-473C-8516-170105B76BC3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F07-4362-42D7-A2B9-1761870EF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t-gdefon.gallery.world/wallpapers_original/638332_gallery.world.jpg?9b30f88865a6ee068aa988b568d8492f" TargetMode="External"/><Relationship Id="rId2" Type="http://schemas.openxmlformats.org/officeDocument/2006/relationships/hyperlink" Target="http://cdn-nus-1.pinme.ru/tumb/600/photo/d1/f9/d1f9e9ad0665abbd032f12ea37b84e40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img-fotki.yandex.ru/get/3415/112424586.b30/0_efba1_f6488b7e_orig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1278" y="404664"/>
            <a:ext cx="8315098" cy="2952328"/>
          </a:xfrm>
          <a:prstGeom prst="rect">
            <a:avLst/>
          </a:prstGeom>
          <a:solidFill>
            <a:srgbClr val="660066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ligraph" pitchFamily="82" charset="0"/>
              </a:rPr>
              <a:t>Тренажер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ligraph" pitchFamily="82" charset="0"/>
              </a:rPr>
              <a:t>Устный счет в пределах 100</a:t>
            </a:r>
          </a:p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ligraph" pitchFamily="82" charset="0"/>
              </a:rPr>
              <a:t>2 класс</a:t>
            </a:r>
          </a:p>
          <a:p>
            <a:pPr algn="ctr"/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ligraph" pitchFamily="82" charset="0"/>
            </a:endParaRPr>
          </a:p>
        </p:txBody>
      </p:sp>
      <p:sp>
        <p:nvSpPr>
          <p:cNvPr id="5" name="Управляющая кнопка: сведения 4">
            <a:hlinkClick r:id="" action="ppaction://hlinkshowjump?jump=lastslide" highlightClick="1"/>
          </p:cNvPr>
          <p:cNvSpPr/>
          <p:nvPr/>
        </p:nvSpPr>
        <p:spPr>
          <a:xfrm>
            <a:off x="251520" y="5589240"/>
            <a:ext cx="720080" cy="79208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80-43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355976" y="4437112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47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211960" y="5561856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37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28184" y="4725144"/>
            <a:ext cx="1368152" cy="1368152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627784" y="3717032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57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C -0.07327 0.03426 -0.14566 0.06945 -0.17309 0.084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4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100-19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43808" y="4005064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89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411760" y="5373216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81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6016" y="5229200"/>
            <a:ext cx="1368152" cy="1368152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123728" y="4653136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C -0.09167 -0.00648 -0.1823 -0.01296 -0.2165 -0.015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00" y="-8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50-44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411760" y="3789040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899592" y="5229200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43808" y="4869160"/>
            <a:ext cx="1512168" cy="1512168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C -0.05174 -0.01111 -0.10278 -0.02199 -0.12188 -0.026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-1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pic>
        <p:nvPicPr>
          <p:cNvPr id="3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51720" y="5085184"/>
            <a:ext cx="1080120" cy="1080120"/>
          </a:xfrm>
          <a:prstGeom prst="rect">
            <a:avLst/>
          </a:prstGeom>
          <a:noFill/>
        </p:spPr>
      </p:pic>
      <p:sp>
        <p:nvSpPr>
          <p:cNvPr id="4" name="Выноска-облако 3"/>
          <p:cNvSpPr/>
          <p:nvPr/>
        </p:nvSpPr>
        <p:spPr>
          <a:xfrm>
            <a:off x="2843808" y="1916832"/>
            <a:ext cx="4032448" cy="2592288"/>
          </a:xfrm>
          <a:prstGeom prst="cloudCallout">
            <a:avLst>
              <a:gd name="adj1" fmla="val -50258"/>
              <a:gd name="adj2" fmla="val 73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Спасибо!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7452320" y="5805264"/>
            <a:ext cx="1080120" cy="90872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http://cdn-nus-1.pinme.ru/tumb/600/photo/d1/f9/d1f9e9ad0665abbd032f12ea37b84e40.png</a:t>
            </a:r>
            <a:endParaRPr lang="ru-RU" sz="1400" dirty="0" smtClean="0"/>
          </a:p>
          <a:p>
            <a:r>
              <a:rPr lang="en-US" sz="1400" dirty="0" smtClean="0">
                <a:hlinkClick r:id="rId3"/>
              </a:rPr>
              <a:t>http://st-gdefon.gallery.world/wallpapers_original/638332_gallery.world.jpg?9b30f88865a6ee068aa988b568d8492f</a:t>
            </a:r>
            <a:endParaRPr lang="ru-RU" sz="1400" dirty="0" smtClean="0"/>
          </a:p>
          <a:p>
            <a:r>
              <a:rPr lang="en-US" sz="1400" dirty="0" smtClean="0">
                <a:hlinkClick r:id="rId4"/>
              </a:rPr>
              <a:t>https://img-fotki.yandex.ru/get/3415/112424586.b30/0_efba1_f6488b7e_orig.png</a:t>
            </a:r>
            <a:endParaRPr lang="ru-RU" sz="14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</p:txBody>
      </p:sp>
      <p:sp>
        <p:nvSpPr>
          <p:cNvPr id="3" name="Умножение 2">
            <a:hlinkClick r:id="" action="ppaction://hlinkshowjump?jump=endshow"/>
          </p:cNvPr>
          <p:cNvSpPr/>
          <p:nvPr/>
        </p:nvSpPr>
        <p:spPr>
          <a:xfrm>
            <a:off x="7452320" y="5805264"/>
            <a:ext cx="1080120" cy="90872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55576" y="5805264"/>
            <a:ext cx="792088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84368" y="1484784"/>
            <a:ext cx="674440" cy="674440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1691680" y="476672"/>
            <a:ext cx="4752528" cy="1944216"/>
          </a:xfrm>
          <a:prstGeom prst="cloudCallout">
            <a:avLst>
              <a:gd name="adj1" fmla="val 79949"/>
              <a:gd name="adj2" fmla="val 1714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Ребята, помогите мне добраться к своей маме!</a:t>
            </a:r>
            <a:endParaRPr lang="ru-RU" sz="2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60-6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76256" y="1772816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53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631832" y="1340768"/>
            <a:ext cx="1512168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54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172400" y="980728"/>
            <a:ext cx="674440" cy="674440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668616" y="1133128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7.40741E-7 C -0.01789 0.0456 -0.03577 0.0912 -0.04289 0.10949 " pathEditMode="relative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90-6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68344" y="1844824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74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652120" y="1268760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84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884368" y="1484784"/>
            <a:ext cx="674440" cy="674440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732240" y="1916832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3.7037E-6 C -0.07499 0.01388 -0.14982 0.02777 -0.17968 0.03333 " pathEditMode="relative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70-3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508104" y="1916832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68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876256" y="2420888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67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44208" y="1439144"/>
            <a:ext cx="864096" cy="864096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028384" y="2204864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C 0.03386 0.0669 0.06789 0.13403 0.08143 0.1608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0" y="8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60-42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788024" y="2204864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436096" y="2780928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64288" y="2348880"/>
            <a:ext cx="864096" cy="864096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588224" y="3429000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C -0.05903 0.03472 -0.11823 0.06991 -0.14166 0.084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4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60-16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4149080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355976" y="3068960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44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56176" y="2996952"/>
            <a:ext cx="864096" cy="864096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788024" y="4581128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C -0.0698 0.02152 -0.13907 0.04352 -0.16546 0.0525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26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70-23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211960" y="4437112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57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228184" y="4149080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47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8024" y="3212976"/>
            <a:ext cx="864096" cy="864096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915816" y="3429000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C 0.06858 0.07338 0.13802 0.14815 0.16545 0.17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89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-fotki.yandex.ru/get/3415/112424586.b30/0_efba1_f6488b7e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56067" flipH="1">
            <a:off x="-78787" y="4301662"/>
            <a:ext cx="2952328" cy="168950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260648"/>
            <a:ext cx="2232248" cy="792088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100-46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4365104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652120" y="5085184"/>
            <a:ext cx="154766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54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cdn-nus-1.pinme.ru/tumb/600/photo/d1/f9/d1f9e9ad0665abbd032f12ea37b84e4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72200" y="3861048"/>
            <a:ext cx="1152128" cy="1152128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7668344" y="594928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131840" y="3789040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C -0.01319 0.06041 -0.02639 0.12199 -0.03142 0.1469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7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67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Школа</cp:lastModifiedBy>
  <cp:revision>14</cp:revision>
  <dcterms:created xsi:type="dcterms:W3CDTF">2016-11-18T14:37:21Z</dcterms:created>
  <dcterms:modified xsi:type="dcterms:W3CDTF">2017-03-13T13:22:48Z</dcterms:modified>
</cp:coreProperties>
</file>