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71" r:id="rId5"/>
    <p:sldId id="273" r:id="rId6"/>
    <p:sldId id="272" r:id="rId7"/>
    <p:sldId id="274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0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138F7-42B0-4988-A335-CEB0ABC82E04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4677E-7AC1-4602-B71D-EC771AD2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940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4677E-7AC1-4602-B71D-EC771AD2E7B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320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4677E-7AC1-4602-B71D-EC771AD2E7B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364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4677E-7AC1-4602-B71D-EC771AD2E7B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615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82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0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90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944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71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79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906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025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508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8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C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A16A0-18F8-4DED-A76A-E79C0D28E3D2}" type="datetimeFigureOut">
              <a:rPr lang="ru-RU" smtClean="0"/>
              <a:t>09.10.2017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EC01-F6EB-4B41-B514-3E3546FBF6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5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-dog.ru/wallpapers/11/13/493152114552934/cvety-tyulpan-rozovye-tyulpa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944" y="2959807"/>
            <a:ext cx="5219733" cy="391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404664"/>
            <a:ext cx="61206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200" dirty="0" smtClean="0"/>
              <a:t>Мая мама добрая такая,</a:t>
            </a:r>
          </a:p>
          <a:p>
            <a:r>
              <a:rPr lang="be-BY" sz="3200" dirty="0" smtClean="0"/>
              <a:t>Мая мама проста залатая!</a:t>
            </a:r>
          </a:p>
          <a:p>
            <a:r>
              <a:rPr lang="be-BY" sz="3200" dirty="0" smtClean="0"/>
              <a:t>А ўжо так мяне матулька любіць!</a:t>
            </a:r>
          </a:p>
          <a:p>
            <a:r>
              <a:rPr lang="be-BY" sz="3200" dirty="0" smtClean="0"/>
              <a:t>Кожны раз і песціць і галубіць,</a:t>
            </a:r>
          </a:p>
          <a:p>
            <a:r>
              <a:rPr lang="be-BY" sz="3200" dirty="0" smtClean="0"/>
              <a:t>І да сэрца горне, і мілуе,</a:t>
            </a:r>
          </a:p>
          <a:p>
            <a:r>
              <a:rPr lang="be-BY" sz="3200" dirty="0" smtClean="0"/>
              <a:t>І так шчыра моцна пацалуе,</a:t>
            </a:r>
          </a:p>
          <a:p>
            <a:r>
              <a:rPr lang="be-BY" sz="3200" dirty="0" smtClean="0"/>
              <a:t>І прамовіць ласкавае слоўца,</a:t>
            </a:r>
          </a:p>
          <a:p>
            <a:r>
              <a:rPr lang="be-BY" sz="3200" dirty="0" smtClean="0"/>
              <a:t>І сама засвеціцца - як сонца!</a:t>
            </a:r>
          </a:p>
          <a:p>
            <a:pPr algn="r"/>
            <a:r>
              <a:rPr lang="be-BY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Ніл Гілевіч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207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e-BY" b="1" dirty="0" smtClean="0"/>
              <a:t>Калыханка маме</a:t>
            </a:r>
            <a:br>
              <a:rPr lang="be-BY" b="1" dirty="0" smtClean="0"/>
            </a:br>
            <a:r>
              <a:rPr lang="be-BY" sz="3000" b="1" i="1" dirty="0" smtClean="0"/>
              <a:t>Ніна Мацяш</a:t>
            </a:r>
            <a:endParaRPr lang="ru-RU" b="1" i="1" dirty="0"/>
          </a:p>
        </p:txBody>
      </p:sp>
      <p:pic>
        <p:nvPicPr>
          <p:cNvPr id="3074" name="Picture 2" descr="http://www.tiktikzon.com/wp-content/uploads/2015/06/Beautiful-Field-Flowe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4" y="1628800"/>
            <a:ext cx="7832438" cy="4895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333v.ru/uploads/2a/2a9701c73296e17a7244e5dcf5d58b6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43" y="1706924"/>
            <a:ext cx="8424936" cy="4739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idefon.com/_ld/181/050331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10" y="1755111"/>
            <a:ext cx="8253601" cy="4642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playcast.ru/uploads/2016/03/16/1784835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179" y="1841260"/>
            <a:ext cx="6693768" cy="4523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1.bp.blogspot.com/-r8yVElSY2w4/UWJOo9zYIRI/AAAAAAACEtM/DHJBFSbJQ7c/s1600/0_bd9ca_120f29e2_ori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2" y="1529681"/>
            <a:ext cx="6814062" cy="5093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Песня 90 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1520" y="6019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4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Слоўнікавая работа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682752" cy="4525963"/>
          </a:xfrm>
        </p:spPr>
        <p:txBody>
          <a:bodyPr/>
          <a:lstStyle/>
          <a:p>
            <a:r>
              <a:rPr lang="be-BY" dirty="0" smtClean="0"/>
              <a:t>Тыдзень </a:t>
            </a:r>
          </a:p>
          <a:p>
            <a:r>
              <a:rPr lang="be-BY" dirty="0" smtClean="0"/>
              <a:t>Нудзіліся</a:t>
            </a:r>
          </a:p>
          <a:p>
            <a:r>
              <a:rPr lang="be-BY" dirty="0" smtClean="0"/>
              <a:t>Выглядвала</a:t>
            </a:r>
          </a:p>
          <a:p>
            <a:r>
              <a:rPr lang="be-BY" dirty="0" smtClean="0"/>
              <a:t>Чаравікі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0" y="1556792"/>
            <a:ext cx="34563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e-BY" dirty="0" smtClean="0"/>
              <a:t>сем дзён</a:t>
            </a:r>
          </a:p>
          <a:p>
            <a:pPr marL="0" indent="0">
              <a:buNone/>
            </a:pPr>
            <a:r>
              <a:rPr lang="be-BY" dirty="0" smtClean="0"/>
              <a:t>сумавалі</a:t>
            </a:r>
          </a:p>
          <a:p>
            <a:pPr marL="0" indent="0">
              <a:buNone/>
            </a:pPr>
            <a:r>
              <a:rPr lang="be-BY" dirty="0" smtClean="0"/>
              <a:t>уважліва глядзела</a:t>
            </a:r>
          </a:p>
          <a:p>
            <a:pPr marL="0" indent="0">
              <a:buNone/>
            </a:pPr>
            <a:r>
              <a:rPr lang="be-BY" dirty="0" smtClean="0"/>
              <a:t>абутак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1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Сінтаксіс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i="1" dirty="0" smtClean="0"/>
              <a:t>Просты сказ</a:t>
            </a:r>
          </a:p>
          <a:p>
            <a:pPr marL="0" indent="0">
              <a:buNone/>
            </a:pPr>
            <a:r>
              <a:rPr lang="be-BY" dirty="0" smtClean="0"/>
              <a:t>Было </a:t>
            </a:r>
            <a:r>
              <a:rPr lang="be-BY" dirty="0"/>
              <a:t>ў маці сем дочак. </a:t>
            </a:r>
            <a:endParaRPr lang="be-BY" dirty="0" smtClean="0"/>
          </a:p>
          <a:p>
            <a:pPr marL="0" indent="0">
              <a:buNone/>
            </a:pPr>
            <a:endParaRPr lang="be-BY" dirty="0"/>
          </a:p>
          <a:p>
            <a:pPr marL="0" indent="0">
              <a:buNone/>
            </a:pPr>
            <a:r>
              <a:rPr lang="be-BY" i="1" dirty="0" smtClean="0"/>
              <a:t>Складаны сказ</a:t>
            </a:r>
          </a:p>
          <a:p>
            <a:pPr marL="0" indent="0">
              <a:buNone/>
            </a:pPr>
            <a:r>
              <a:rPr lang="be-BY" dirty="0" smtClean="0"/>
              <a:t>Аднойчы </a:t>
            </a:r>
            <a:r>
              <a:rPr lang="be-BY" dirty="0"/>
              <a:t>паехала маці да сына, які жыў далёка.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94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Лексіка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pPr marL="0" indent="0">
              <a:buNone/>
            </a:pPr>
            <a:r>
              <a:rPr lang="be-BY" dirty="0" smtClean="0"/>
              <a:t>Сінонімы да слова «казаць»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348880"/>
            <a:ext cx="82296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be-BY" dirty="0" smtClean="0"/>
              <a:t>Прасакатала, перабіла, лапатала, прамармытала, прагаварыла, ціўкнула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02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Арфаграфія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01" y="1412777"/>
            <a:ext cx="2016224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be-BY" b="1" dirty="0" smtClean="0"/>
              <a:t>Т-Ц</a:t>
            </a:r>
            <a:endParaRPr lang="ru-RU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17925" y="1340768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Д-ДЗ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117925" y="1951718"/>
            <a:ext cx="20162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Тыдзень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Нудзіліся</a:t>
            </a:r>
          </a:p>
          <a:p>
            <a:pPr marL="0" indent="0" algn="ctr">
              <a:buFont typeface="Arial" pitchFamily="34" charset="0"/>
              <a:buNone/>
            </a:pP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2345" y="1951717"/>
            <a:ext cx="20162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Маці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Казаць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Цябе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Цяжка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Памыць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Чацвёртая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53849" y="1951716"/>
            <a:ext cx="23042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Жыў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Дрэў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Салаўя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Вады ў тазе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297865" y="1340768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У-Ў</a:t>
            </a:r>
            <a:endParaRPr lang="ru-RU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622381" y="1340768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Е, Ё-Я</a:t>
            </a:r>
            <a:endParaRPr lang="ru-RU" b="1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54039" y="1960525"/>
            <a:ext cx="2016224" cy="1756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Вярнулася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Зямля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Зняла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654039" y="3933056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О-А</a:t>
            </a:r>
            <a:endParaRPr lang="ru-RU" b="1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654039" y="4636293"/>
            <a:ext cx="2016224" cy="1756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Дочкі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Пчолцы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Кропля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Марфалогія</a:t>
            </a:r>
            <a:endParaRPr lang="ru-RU" b="1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01700" y="1375652"/>
            <a:ext cx="2166043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be-BY" b="1" dirty="0" smtClean="0"/>
              <a:t>Дзеясловы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117925" y="1340768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Назоўнікі</a:t>
            </a:r>
            <a:endParaRPr lang="ru-RU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979712" y="1951718"/>
            <a:ext cx="23181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Тыдзень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Верхавіны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Зямля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Птушанятка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Ружа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Кропля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Чаравікі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0" y="1951717"/>
            <a:ext cx="226774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Казаць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Памыць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Чакала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Сніцца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Выглядвала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153849" y="1951716"/>
            <a:ext cx="23042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Сонечны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Маленькае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Вішнёвы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297865" y="1420963"/>
            <a:ext cx="2016224" cy="5725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Прыметнікі</a:t>
            </a:r>
            <a:endParaRPr lang="ru-RU" b="1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22381" y="1340768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Прыслоўі</a:t>
            </a:r>
            <a:endParaRPr lang="ru-RU" b="1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654039" y="1960525"/>
            <a:ext cx="2016224" cy="1756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Дахаты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Аднойчы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Цяжка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654039" y="3933056"/>
            <a:ext cx="2016224" cy="70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Лічэбнікі</a:t>
            </a:r>
            <a:endParaRPr lang="ru-RU" b="1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654039" y="4636293"/>
            <a:ext cx="2016224" cy="1756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Сем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Першая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Чацвёртая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236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Граматыка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4572000" cy="2620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e-BY" b="1" dirty="0" smtClean="0"/>
              <a:t>Прыметнік + назоўнік</a:t>
            </a:r>
          </a:p>
          <a:p>
            <a:pPr marL="0" indent="0" algn="ctr">
              <a:buNone/>
            </a:pPr>
            <a:r>
              <a:rPr lang="be-BY" dirty="0" smtClean="0"/>
              <a:t>Па сонечным промні</a:t>
            </a:r>
          </a:p>
          <a:p>
            <a:pPr marL="0" indent="0" algn="ctr">
              <a:buNone/>
            </a:pPr>
            <a:r>
              <a:rPr lang="be-BY" dirty="0" smtClean="0"/>
              <a:t>Маленькае птушанятка</a:t>
            </a:r>
          </a:p>
          <a:p>
            <a:pPr marL="0" indent="0" algn="ctr">
              <a:buNone/>
            </a:pPr>
            <a:r>
              <a:rPr lang="be-BY" dirty="0" smtClean="0"/>
              <a:t>Вішнёвы сад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00106" y="1628800"/>
            <a:ext cx="4320480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Дзеяслоў + прыслоўе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Жыў далёка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Вярнулася дахаты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0" y="4237112"/>
            <a:ext cx="4600106" cy="2620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Дзеяслоў + назоўнік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Сумавала па маці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Выглядвае салаўя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Прынесла вады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543894" y="4237112"/>
            <a:ext cx="4600106" cy="2620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e-BY" b="1" dirty="0" smtClean="0"/>
              <a:t>Дзеяслоў + займеннік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Нудзіліся па ёй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Чакала цябе</a:t>
            </a:r>
          </a:p>
          <a:p>
            <a:pPr marL="0" indent="0" algn="ctr">
              <a:buFont typeface="Arial" pitchFamily="34" charset="0"/>
              <a:buNone/>
            </a:pPr>
            <a:r>
              <a:rPr lang="be-BY" dirty="0" smtClean="0"/>
              <a:t>Плакала па табе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88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844408" cy="759237"/>
          </a:xfrm>
        </p:spPr>
        <p:txBody>
          <a:bodyPr>
            <a:normAutofit fontScale="90000"/>
          </a:bodyPr>
          <a:lstStyle/>
          <a:p>
            <a:r>
              <a:rPr lang="be-BY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Паэтычная хвілінка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331477"/>
            <a:ext cx="7632848" cy="474191"/>
          </a:xfrm>
        </p:spPr>
        <p:txBody>
          <a:bodyPr anchor="ctr">
            <a:normAutofit fontScale="25000" lnSpcReduction="20000"/>
          </a:bodyPr>
          <a:lstStyle/>
          <a:p>
            <a:r>
              <a:rPr lang="be-BY" sz="16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Верхавіна дрэва     Промні сонца</a:t>
            </a:r>
            <a:endParaRPr lang="ru-RU" sz="16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0124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000" dirty="0" smtClean="0"/>
              <a:t>Сухая зямля              Кропля вады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292701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/>
              <a:t>Малое птушанятка      Маці-птушка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3573349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/>
              <a:t>Пчолка                            Кветкі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11560" y="4219680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/>
              <a:t> Ружа                                Кропля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683568" y="4868751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/>
              <a:t>Вішневы сад                 Салавей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7697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2" grpId="0"/>
      <p:bldP spid="13" grpId="0"/>
      <p:bldP spid="14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prazdniki.com/wp-content/uploads/2015/04/Kakie-tsvetyi-kakomu-znaku-zodiak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/>
          <a:lstStyle/>
          <a:p>
            <a:r>
              <a:rPr lang="be-BY" b="1" dirty="0" smtClean="0"/>
              <a:t>14 кастрычніка - Дзень маці</a:t>
            </a:r>
            <a:endParaRPr lang="ru-RU" b="1" dirty="0"/>
          </a:p>
        </p:txBody>
      </p:sp>
      <p:pic>
        <p:nvPicPr>
          <p:cNvPr id="4" name="Песня 30 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0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Урок, прысвечаны Дню маці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e-BY" sz="6400" dirty="0" smtClean="0"/>
              <a:t>Пераходныя і непераходныя </a:t>
            </a:r>
          </a:p>
          <a:p>
            <a:pPr marL="0" indent="0" algn="ctr">
              <a:buNone/>
            </a:pPr>
            <a:r>
              <a:rPr lang="be-BY" sz="6400" dirty="0" smtClean="0"/>
              <a:t>дзеясловы</a:t>
            </a:r>
            <a:endParaRPr lang="ru-RU" sz="6400" dirty="0"/>
          </a:p>
        </p:txBody>
      </p:sp>
    </p:spTree>
    <p:extLst>
      <p:ext uri="{BB962C8B-B14F-4D97-AF65-F5344CB8AC3E}">
        <p14:creationId xmlns:p14="http://schemas.microsoft.com/office/powerpoint/2010/main" val="15204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Мэты: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be-BY" dirty="0" smtClean="0"/>
              <a:t>Вучыцца </a:t>
            </a:r>
            <a:r>
              <a:rPr lang="be-BY" dirty="0" smtClean="0"/>
              <a:t>вызначаць дзеяслоўныя словазлучэнні</a:t>
            </a:r>
          </a:p>
          <a:p>
            <a:pPr marL="514350" indent="-514350">
              <a:buAutoNum type="arabicPeriod"/>
            </a:pPr>
            <a:r>
              <a:rPr lang="be-BY" dirty="0" smtClean="0"/>
              <a:t>Ведаць граматычныя катэгорыі дзеясловаў</a:t>
            </a:r>
          </a:p>
          <a:p>
            <a:pPr marL="514350" indent="-514350">
              <a:buAutoNum type="arabicPeriod"/>
            </a:pPr>
            <a:r>
              <a:rPr lang="be-BY" dirty="0" smtClean="0"/>
              <a:t>Умець ужываць дзеяслоўныя словазлучэнні ў тэкстах</a:t>
            </a:r>
          </a:p>
          <a:p>
            <a:pPr marL="514350" indent="-514350">
              <a:buAutoNum type="arabicPeriod"/>
            </a:pPr>
            <a:r>
              <a:rPr lang="be-BY" dirty="0" smtClean="0"/>
              <a:t>Знайсці прыгожыя словы да матчынага свята</a:t>
            </a:r>
            <a:endParaRPr lang="be-BY" dirty="0" smtClean="0"/>
          </a:p>
        </p:txBody>
      </p:sp>
    </p:spTree>
    <p:extLst>
      <p:ext uri="{BB962C8B-B14F-4D97-AF65-F5344CB8AC3E}">
        <p14:creationId xmlns:p14="http://schemas.microsoft.com/office/powerpoint/2010/main" val="75922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36566" y="908720"/>
            <a:ext cx="8892480" cy="3768398"/>
          </a:xfrm>
        </p:spPr>
        <p:txBody>
          <a:bodyPr>
            <a:normAutofit/>
          </a:bodyPr>
          <a:lstStyle/>
          <a:p>
            <a:r>
              <a:rPr lang="be-BY" dirty="0" smtClean="0"/>
              <a:t>                          Лічбавы дыктант </a:t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>            1 2 3 4 5  6  7 8 9  </a:t>
            </a:r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1913249" y="4035915"/>
            <a:ext cx="360040" cy="432048"/>
          </a:xfrm>
          <a:prstGeom prst="star5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2369750" y="4106650"/>
            <a:ext cx="288032" cy="360040"/>
          </a:xfrm>
          <a:prstGeom prst="flowChartConnector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517" y="3986740"/>
            <a:ext cx="432854" cy="53039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674" y="3986740"/>
            <a:ext cx="432854" cy="53039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156" y="4110061"/>
            <a:ext cx="310923" cy="38408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021" y="3986740"/>
            <a:ext cx="432854" cy="53039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0380" y="4002704"/>
            <a:ext cx="432854" cy="53039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291" y="4129211"/>
            <a:ext cx="310923" cy="38408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248" y="4002704"/>
            <a:ext cx="432854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7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992888" cy="2952327"/>
          </a:xfrm>
        </p:spPr>
        <p:txBody>
          <a:bodyPr>
            <a:normAutofit fontScale="90000"/>
          </a:bodyPr>
          <a:lstStyle/>
          <a:p>
            <a:r>
              <a:rPr lang="ru-RU" sz="2800" dirty="0" err="1"/>
              <a:t>Калі</a:t>
            </a:r>
            <a:r>
              <a:rPr lang="ru-RU" sz="2800" dirty="0"/>
              <a:t> </a:t>
            </a:r>
            <a:r>
              <a:rPr lang="ru-RU" sz="2800" dirty="0" err="1" smtClean="0"/>
              <a:t>перад</a:t>
            </a:r>
            <a:r>
              <a:rPr lang="ru-RU" sz="2800" dirty="0" smtClean="0"/>
              <a:t> </a:t>
            </a:r>
            <a:r>
              <a:rPr lang="ru-RU" sz="2800" dirty="0" err="1" smtClean="0"/>
              <a:t>тым,як</a:t>
            </a:r>
            <a:r>
              <a:rPr lang="ru-RU" sz="2800" dirty="0" smtClean="0"/>
              <a:t> </a:t>
            </a:r>
            <a:r>
              <a:rPr lang="ru-RU" sz="2800" dirty="0" err="1"/>
              <a:t>сесці</a:t>
            </a:r>
            <a:r>
              <a:rPr lang="ru-RU" sz="2800" dirty="0"/>
              <a:t> </a:t>
            </a:r>
            <a:r>
              <a:rPr lang="ru-RU" sz="2800" dirty="0" err="1"/>
              <a:t>палуднаваць</a:t>
            </a:r>
            <a:r>
              <a:rPr lang="ru-RU" sz="2800" dirty="0"/>
              <a:t>(</a:t>
            </a:r>
            <a:r>
              <a:rPr lang="ru-RU" sz="2800" dirty="0" err="1"/>
              <a:t>абедаць</a:t>
            </a:r>
            <a:r>
              <a:rPr lang="ru-RU" sz="2800" dirty="0"/>
              <a:t>),</a:t>
            </a:r>
            <a:r>
              <a:rPr lang="ru-RU" sz="2800" dirty="0" err="1"/>
              <a:t>дапамагчы</a:t>
            </a:r>
            <a:r>
              <a:rPr lang="ru-RU" sz="2800" dirty="0"/>
              <a:t> маме(</a:t>
            </a:r>
            <a:r>
              <a:rPr lang="ru-RU" sz="2800" dirty="0" err="1"/>
              <a:t>маці,матулі</a:t>
            </a:r>
            <a:r>
              <a:rPr lang="ru-RU" sz="2800" dirty="0"/>
              <a:t>) </a:t>
            </a:r>
            <a:r>
              <a:rPr lang="ru-RU" sz="2800" dirty="0" err="1"/>
              <a:t>падрыхтаваць</a:t>
            </a:r>
            <a:r>
              <a:rPr lang="ru-RU" sz="2800" dirty="0"/>
              <a:t> (</a:t>
            </a:r>
            <a:r>
              <a:rPr lang="ru-RU" sz="2800" dirty="0" err="1"/>
              <a:t>зварыць,зрабіць</a:t>
            </a:r>
            <a:r>
              <a:rPr lang="ru-RU" sz="2800" dirty="0"/>
              <a:t>) </a:t>
            </a:r>
            <a:r>
              <a:rPr lang="ru-RU" sz="2800" dirty="0" err="1"/>
              <a:t>абед,прынесці</a:t>
            </a:r>
            <a:r>
              <a:rPr lang="ru-RU" sz="2800" dirty="0"/>
              <a:t> посуд(</a:t>
            </a:r>
            <a:r>
              <a:rPr lang="ru-RU" sz="2800" dirty="0" err="1"/>
              <a:t>талеркі,відэльцы,лыжкі,нажы</a:t>
            </a:r>
            <a:r>
              <a:rPr lang="ru-RU" sz="2800" dirty="0"/>
              <a:t>),то </a:t>
            </a:r>
            <a:r>
              <a:rPr lang="ru-RU" sz="2800" dirty="0" err="1"/>
              <a:t>полудзень</a:t>
            </a:r>
            <a:r>
              <a:rPr lang="ru-RU" sz="2800" dirty="0"/>
              <a:t>(</a:t>
            </a:r>
            <a:r>
              <a:rPr lang="ru-RU" sz="2800" dirty="0" err="1"/>
              <a:t>абед</a:t>
            </a:r>
            <a:r>
              <a:rPr lang="ru-RU" sz="2800" dirty="0"/>
              <a:t>)стане </a:t>
            </a:r>
            <a:r>
              <a:rPr lang="ru-RU" sz="2800" dirty="0" err="1" smtClean="0"/>
              <a:t>ўдвая</a:t>
            </a:r>
            <a:r>
              <a:rPr lang="ru-RU" sz="2800" dirty="0" smtClean="0"/>
              <a:t>(у </a:t>
            </a:r>
            <a:r>
              <a:rPr lang="ru-RU" sz="2800" dirty="0"/>
              <a:t>два разы) </a:t>
            </a:r>
            <a:r>
              <a:rPr lang="ru-RU" sz="2800" dirty="0" err="1" smtClean="0"/>
              <a:t>смачнейшы</a:t>
            </a:r>
            <a:r>
              <a:rPr lang="ru-RU" sz="2800" dirty="0" smtClean="0"/>
              <a:t> за </a:t>
            </a:r>
            <a:r>
              <a:rPr lang="ru-RU" sz="2800" dirty="0" err="1" smtClean="0"/>
              <a:t>звычайны</a:t>
            </a:r>
            <a:r>
              <a:rPr lang="ru-RU" sz="3100" dirty="0" smtClean="0"/>
              <a:t>.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293096"/>
            <a:ext cx="6800800" cy="1703040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Если ,перед тем как сесть обедать , помочь маме приготовить обед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принести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посуду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 накрыть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стол ,то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обед окажется в два раза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вкуснее   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обычного</a:t>
            </a:r>
          </a:p>
        </p:txBody>
      </p:sp>
    </p:spTree>
    <p:extLst>
      <p:ext uri="{BB962C8B-B14F-4D97-AF65-F5344CB8AC3E}">
        <p14:creationId xmlns:p14="http://schemas.microsoft.com/office/powerpoint/2010/main" val="395409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Словазлучэнні з дзеясловамі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e-BY" dirty="0" smtClean="0"/>
              <a:t>пераходнымі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e-BY" b="1" dirty="0"/>
              <a:t>1.</a:t>
            </a:r>
            <a:r>
              <a:rPr lang="be-BY" b="1" dirty="0"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</a:rPr>
              <a:t>Дзеяслоў +</a:t>
            </a:r>
            <a:r>
              <a:rPr lang="be-BY" b="1" dirty="0" smtClean="0"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</a:rPr>
              <a:t>Наз.В.скл </a:t>
            </a:r>
            <a:r>
              <a:rPr lang="be-BY" sz="2100" b="1" i="1" dirty="0" smtClean="0"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</a:rPr>
              <a:t>______</a:t>
            </a:r>
            <a:endParaRPr lang="ru-RU" sz="2100" b="1" i="1" dirty="0" smtClean="0">
              <a:solidFill>
                <a:schemeClr val="tx2"/>
              </a:solidFill>
            </a:endParaRPr>
          </a:p>
          <a:p>
            <a:r>
              <a:rPr lang="be-BY" b="1" dirty="0" smtClean="0"/>
              <a:t>2.</a:t>
            </a:r>
            <a:r>
              <a:rPr lang="be-BY" dirty="0" smtClean="0"/>
              <a:t> </a:t>
            </a:r>
            <a:r>
              <a:rPr lang="be-BY" b="1" dirty="0" smtClean="0"/>
              <a:t>дзеяслоў+назоўнік</a:t>
            </a:r>
            <a:endParaRPr lang="ru-RU" b="1" dirty="0" smtClean="0"/>
          </a:p>
          <a:p>
            <a:r>
              <a:rPr lang="be-BY" b="1" dirty="0" smtClean="0"/>
              <a:t>Р.скл._________</a:t>
            </a:r>
          </a:p>
          <a:p>
            <a:r>
              <a:rPr lang="be-BY" b="1" dirty="0" smtClean="0"/>
              <a:t>а)</a:t>
            </a:r>
            <a:r>
              <a:rPr lang="be-BY" sz="2300" b="1" dirty="0" smtClean="0"/>
              <a:t>частка прадмета</a:t>
            </a:r>
            <a:r>
              <a:rPr lang="be-BY" b="1" dirty="0" smtClean="0"/>
              <a:t> ________</a:t>
            </a:r>
          </a:p>
          <a:p>
            <a:r>
              <a:rPr lang="be-BY" b="1" dirty="0" smtClean="0"/>
              <a:t>Б)НЕ</a:t>
            </a:r>
            <a:r>
              <a:rPr lang="be-BY" b="1" dirty="0"/>
              <a:t>+ дзеясл</a:t>
            </a:r>
            <a:r>
              <a:rPr lang="be-BY" b="1" dirty="0" smtClean="0"/>
              <a:t>.: ________</a:t>
            </a:r>
            <a:endParaRPr lang="ru-RU" b="1" dirty="0"/>
          </a:p>
          <a:p>
            <a:r>
              <a:rPr lang="be-BY" dirty="0" smtClean="0"/>
              <a:t>Не суст</a:t>
            </a:r>
            <a:r>
              <a:rPr lang="ru-RU" dirty="0" smtClean="0"/>
              <a:t>р</a:t>
            </a:r>
            <a:r>
              <a:rPr lang="be-BY" dirty="0" smtClean="0"/>
              <a:t>эў (Каго?)</a:t>
            </a:r>
            <a:endParaRPr lang="ru-RU" dirty="0" smtClean="0"/>
          </a:p>
          <a:p>
            <a:r>
              <a:rPr lang="be-BY" b="1" dirty="0" smtClean="0"/>
              <a:t>_____________________</a:t>
            </a:r>
            <a:endParaRPr lang="ru-RU" b="1" dirty="0" smtClean="0"/>
          </a:p>
          <a:p>
            <a:r>
              <a:rPr lang="be-BY" b="1" dirty="0" smtClean="0"/>
              <a:t> </a:t>
            </a:r>
            <a:endParaRPr lang="ru-RU" b="1" dirty="0" smtClean="0"/>
          </a:p>
          <a:p>
            <a:r>
              <a:rPr lang="be-BY" dirty="0" smtClean="0"/>
              <a:t>Не пачуў  </a:t>
            </a:r>
            <a:r>
              <a:rPr lang="be-BY" b="1" dirty="0" smtClean="0"/>
              <a:t>_____________</a:t>
            </a:r>
            <a:endParaRPr lang="ru-RU" b="1" dirty="0" smtClean="0"/>
          </a:p>
          <a:p>
            <a:r>
              <a:rPr lang="be-BY" b="1" dirty="0" smtClean="0"/>
              <a:t>_____________________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42857" y="1535113"/>
            <a:ext cx="4041775" cy="639762"/>
          </a:xfrm>
        </p:spPr>
        <p:txBody>
          <a:bodyPr/>
          <a:lstStyle/>
          <a:p>
            <a:r>
              <a:rPr lang="be-BY" dirty="0" smtClean="0"/>
              <a:t>непераходнымі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be-BY" b="1" dirty="0" smtClean="0"/>
              <a:t>_дзеяслоў+ назоўнік_з ____ _____________________</a:t>
            </a:r>
            <a:endParaRPr lang="ru-RU" b="1" dirty="0"/>
          </a:p>
          <a:p>
            <a:endParaRPr lang="ru-RU" b="1" dirty="0"/>
          </a:p>
          <a:p>
            <a:r>
              <a:rPr lang="ru-RU" dirty="0"/>
              <a:t>1.Пайсці ў  (</a:t>
            </a:r>
            <a:r>
              <a:rPr lang="ru-RU" dirty="0" err="1"/>
              <a:t>што</a:t>
            </a:r>
            <a:r>
              <a:rPr lang="ru-RU" dirty="0"/>
              <a:t>?) </a:t>
            </a:r>
            <a:r>
              <a:rPr lang="ru-RU" dirty="0" smtClean="0"/>
              <a:t>____ </a:t>
            </a:r>
            <a:r>
              <a:rPr lang="ru-RU" dirty="0"/>
              <a:t>_____________________</a:t>
            </a:r>
          </a:p>
          <a:p>
            <a:r>
              <a:rPr lang="ru-RU" dirty="0" err="1"/>
              <a:t>Накрыць</a:t>
            </a:r>
            <a:r>
              <a:rPr lang="ru-RU" dirty="0"/>
              <a:t> на  (</a:t>
            </a:r>
            <a:r>
              <a:rPr lang="ru-RU" dirty="0" err="1"/>
              <a:t>Што</a:t>
            </a:r>
            <a:r>
              <a:rPr lang="ru-RU" dirty="0"/>
              <a:t>?) ____</a:t>
            </a:r>
          </a:p>
          <a:p>
            <a:r>
              <a:rPr lang="ru-RU" dirty="0"/>
              <a:t>_____________________</a:t>
            </a:r>
          </a:p>
          <a:p>
            <a:endParaRPr lang="ru-RU" dirty="0"/>
          </a:p>
          <a:p>
            <a:endParaRPr lang="ru-RU" dirty="0"/>
          </a:p>
          <a:p>
            <a:r>
              <a:rPr lang="ru-RU" b="1" dirty="0"/>
              <a:t>2.Зваротныя </a:t>
            </a:r>
            <a:r>
              <a:rPr lang="ru-RU" b="1" dirty="0" err="1"/>
              <a:t>дзеясловы</a:t>
            </a:r>
            <a:endParaRPr lang="ru-RU" b="1" dirty="0"/>
          </a:p>
          <a:p>
            <a:r>
              <a:rPr lang="ru-RU" b="1" dirty="0"/>
              <a:t>-</a:t>
            </a:r>
            <a:r>
              <a:rPr lang="ru-RU" b="1" dirty="0" err="1"/>
              <a:t>ся</a:t>
            </a:r>
            <a:r>
              <a:rPr lang="ru-RU" b="1" dirty="0"/>
              <a:t> –</a:t>
            </a:r>
            <a:r>
              <a:rPr lang="ru-RU" b="1" dirty="0" err="1"/>
              <a:t>ца-цца</a:t>
            </a:r>
            <a:r>
              <a:rPr lang="ru-RU" b="1" dirty="0"/>
              <a:t> ___________</a:t>
            </a:r>
          </a:p>
          <a:p>
            <a:r>
              <a:rPr lang="ru-RU" b="1" dirty="0"/>
              <a:t>_____________________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883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Словазлучэнні</a:t>
            </a:r>
            <a:r>
              <a:rPr lang="ru-RU" dirty="0"/>
              <a:t> з </a:t>
            </a:r>
            <a:r>
              <a:rPr lang="ru-RU" dirty="0" err="1"/>
              <a:t>дзеясловамі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161" y="1772816"/>
            <a:ext cx="4040188" cy="639762"/>
          </a:xfrm>
        </p:spPr>
        <p:txBody>
          <a:bodyPr/>
          <a:lstStyle/>
          <a:p>
            <a:r>
              <a:rPr lang="ru-RU" dirty="0" err="1"/>
              <a:t>пераходнымі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161" y="2092697"/>
            <a:ext cx="4040188" cy="395128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1.Дзеяслоў +</a:t>
            </a:r>
            <a:r>
              <a:rPr lang="ru-RU" b="1" dirty="0" err="1"/>
              <a:t>Наз.В.скл</a:t>
            </a:r>
            <a:r>
              <a:rPr lang="ru-RU" b="1" dirty="0"/>
              <a:t> </a:t>
            </a:r>
            <a:r>
              <a:rPr lang="ru-RU" b="1" dirty="0" smtClean="0"/>
              <a:t>без </a:t>
            </a:r>
            <a:r>
              <a:rPr lang="ru-RU" b="1" dirty="0" err="1" smtClean="0"/>
              <a:t>прыназоўніка</a:t>
            </a:r>
            <a:endParaRPr lang="ru-RU" b="1" dirty="0"/>
          </a:p>
          <a:p>
            <a:r>
              <a:rPr lang="ru-RU" dirty="0" err="1"/>
              <a:t>падрыхтаваць</a:t>
            </a:r>
            <a:r>
              <a:rPr lang="ru-RU" dirty="0"/>
              <a:t> (</a:t>
            </a:r>
            <a:r>
              <a:rPr lang="ru-RU" dirty="0" err="1"/>
              <a:t>зварыць,зрабіць</a:t>
            </a:r>
            <a:r>
              <a:rPr lang="ru-RU" dirty="0"/>
              <a:t>) </a:t>
            </a:r>
            <a:r>
              <a:rPr lang="ru-RU" dirty="0" err="1"/>
              <a:t>абед</a:t>
            </a:r>
            <a:r>
              <a:rPr lang="ru-RU" dirty="0"/>
              <a:t> </a:t>
            </a:r>
          </a:p>
          <a:p>
            <a:r>
              <a:rPr lang="ru-RU" b="1" dirty="0"/>
              <a:t>2. </a:t>
            </a:r>
            <a:r>
              <a:rPr lang="ru-RU" b="1" dirty="0" err="1"/>
              <a:t>дзеяслоў+назоўнік</a:t>
            </a:r>
            <a:endParaRPr lang="ru-RU" b="1" dirty="0"/>
          </a:p>
          <a:p>
            <a:r>
              <a:rPr lang="ru-RU" b="1" dirty="0" err="1"/>
              <a:t>Р.скл.а</a:t>
            </a:r>
            <a:r>
              <a:rPr lang="ru-RU" b="1" dirty="0"/>
              <a:t>)</a:t>
            </a:r>
            <a:r>
              <a:rPr lang="ru-RU" b="1" dirty="0" err="1"/>
              <a:t>частка</a:t>
            </a:r>
            <a:r>
              <a:rPr lang="ru-RU" b="1" dirty="0"/>
              <a:t> </a:t>
            </a:r>
            <a:r>
              <a:rPr lang="ru-RU" b="1" dirty="0" err="1"/>
              <a:t>прадмета</a:t>
            </a:r>
            <a:endParaRPr lang="ru-RU" b="1" dirty="0"/>
          </a:p>
          <a:p>
            <a:r>
              <a:rPr lang="ru-RU" dirty="0" err="1"/>
              <a:t>Выпіў</a:t>
            </a:r>
            <a:r>
              <a:rPr lang="ru-RU" dirty="0"/>
              <a:t> (</a:t>
            </a:r>
            <a:r>
              <a:rPr lang="ru-RU" dirty="0" err="1"/>
              <a:t>чаго</a:t>
            </a:r>
            <a:r>
              <a:rPr lang="ru-RU" dirty="0"/>
              <a:t>?) </a:t>
            </a:r>
            <a:r>
              <a:rPr lang="ru-RU" dirty="0" err="1"/>
              <a:t>малака</a:t>
            </a:r>
            <a:endParaRPr lang="ru-RU" dirty="0"/>
          </a:p>
          <a:p>
            <a:r>
              <a:rPr lang="ru-RU" dirty="0" err="1"/>
              <a:t>Напіўся</a:t>
            </a:r>
            <a:r>
              <a:rPr lang="ru-RU" dirty="0"/>
              <a:t>(</a:t>
            </a:r>
            <a:r>
              <a:rPr lang="ru-RU" dirty="0" err="1"/>
              <a:t>чаго</a:t>
            </a:r>
            <a:r>
              <a:rPr lang="ru-RU" dirty="0"/>
              <a:t>?)квасу     </a:t>
            </a:r>
          </a:p>
          <a:p>
            <a:r>
              <a:rPr lang="ru-RU" b="1" dirty="0"/>
              <a:t> Б)НЕ+ </a:t>
            </a:r>
            <a:r>
              <a:rPr lang="ru-RU" b="1" dirty="0" err="1"/>
              <a:t>дзеясл</a:t>
            </a:r>
            <a:r>
              <a:rPr lang="ru-RU" b="1" dirty="0"/>
              <a:t>.:</a:t>
            </a:r>
          </a:p>
          <a:p>
            <a:r>
              <a:rPr lang="ru-RU" dirty="0"/>
              <a:t>Не </a:t>
            </a:r>
            <a:r>
              <a:rPr lang="ru-RU" dirty="0" err="1"/>
              <a:t>сустрэў</a:t>
            </a:r>
            <a:r>
              <a:rPr lang="ru-RU" dirty="0"/>
              <a:t> (</a:t>
            </a:r>
            <a:r>
              <a:rPr lang="ru-RU" dirty="0" err="1"/>
              <a:t>Каго</a:t>
            </a:r>
            <a:r>
              <a:rPr lang="ru-RU" dirty="0"/>
              <a:t>?) бабулю</a:t>
            </a:r>
          </a:p>
          <a:p>
            <a:r>
              <a:rPr lang="ru-RU" dirty="0"/>
              <a:t>Не </a:t>
            </a:r>
            <a:r>
              <a:rPr lang="ru-RU" dirty="0" err="1"/>
              <a:t>пачуў</a:t>
            </a:r>
            <a:r>
              <a:rPr lang="ru-RU" dirty="0"/>
              <a:t>  </a:t>
            </a:r>
            <a:r>
              <a:rPr lang="ru-RU" dirty="0" err="1"/>
              <a:t>адказу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87411"/>
            <a:ext cx="4041775" cy="639762"/>
          </a:xfrm>
        </p:spPr>
        <p:txBody>
          <a:bodyPr/>
          <a:lstStyle/>
          <a:p>
            <a:r>
              <a:rPr lang="ru-RU" dirty="0" err="1"/>
              <a:t>непераходнымі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1.Дзеяслоў</a:t>
            </a:r>
            <a:r>
              <a:rPr lang="ru-RU" b="1" dirty="0"/>
              <a:t>+ </a:t>
            </a:r>
            <a:r>
              <a:rPr lang="ru-RU" b="1" dirty="0" err="1" smtClean="0"/>
              <a:t>назоўнік_з</a:t>
            </a:r>
            <a:r>
              <a:rPr lang="ru-RU" b="1" dirty="0" smtClean="0"/>
              <a:t> </a:t>
            </a:r>
            <a:r>
              <a:rPr lang="ru-RU" b="1" dirty="0" err="1" smtClean="0"/>
              <a:t>прыназоўнікам</a:t>
            </a:r>
            <a:endParaRPr lang="ru-RU" b="1" dirty="0"/>
          </a:p>
          <a:p>
            <a:r>
              <a:rPr lang="ru-RU" dirty="0"/>
              <a:t>1.Пайсці ў  (</a:t>
            </a:r>
            <a:r>
              <a:rPr lang="ru-RU" dirty="0" err="1"/>
              <a:t>што</a:t>
            </a:r>
            <a:r>
              <a:rPr lang="ru-RU" dirty="0" smtClean="0"/>
              <a:t>?) лес</a:t>
            </a:r>
            <a:endParaRPr lang="ru-RU" dirty="0"/>
          </a:p>
          <a:p>
            <a:r>
              <a:rPr lang="ru-RU" dirty="0" err="1"/>
              <a:t>Накрыць</a:t>
            </a:r>
            <a:r>
              <a:rPr lang="ru-RU" dirty="0"/>
              <a:t> на  (</a:t>
            </a:r>
            <a:r>
              <a:rPr lang="ru-RU" dirty="0" err="1"/>
              <a:t>Што</a:t>
            </a:r>
            <a:r>
              <a:rPr lang="ru-RU" dirty="0" smtClean="0"/>
              <a:t>?) на стол</a:t>
            </a:r>
          </a:p>
          <a:p>
            <a:r>
              <a:rPr lang="be-BY" dirty="0" smtClean="0"/>
              <a:t>Дапамагчы(каму?)маме</a:t>
            </a:r>
            <a:endParaRPr lang="ru-RU" dirty="0"/>
          </a:p>
          <a:p>
            <a:r>
              <a:rPr lang="ru-RU" b="1" dirty="0"/>
              <a:t>2.Зваротныя </a:t>
            </a:r>
            <a:r>
              <a:rPr lang="ru-RU" b="1" dirty="0" err="1"/>
              <a:t>дзеясловы</a:t>
            </a:r>
            <a:endParaRPr lang="ru-RU" b="1" dirty="0"/>
          </a:p>
          <a:p>
            <a:r>
              <a:rPr lang="ru-RU" b="1" dirty="0"/>
              <a:t>-</a:t>
            </a:r>
            <a:r>
              <a:rPr lang="ru-RU" b="1" dirty="0" err="1"/>
              <a:t>ся</a:t>
            </a:r>
            <a:r>
              <a:rPr lang="ru-RU" b="1" dirty="0"/>
              <a:t> –</a:t>
            </a:r>
            <a:r>
              <a:rPr lang="ru-RU" b="1" dirty="0" err="1" smtClean="0"/>
              <a:t>ца-цца</a:t>
            </a:r>
            <a:r>
              <a:rPr lang="ru-RU" b="1" dirty="0" smtClean="0"/>
              <a:t> </a:t>
            </a:r>
          </a:p>
          <a:p>
            <a:r>
              <a:rPr lang="be-BY" dirty="0" smtClean="0"/>
              <a:t>Мыешся,купаюцца,вітацца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21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Першаснае ўспрыманне тэксту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be-BY" dirty="0"/>
              <a:t>Было ў маці сем дочак</a:t>
            </a:r>
            <a:r>
              <a:rPr lang="be-BY" dirty="0" smtClean="0"/>
              <a:t>. Аднойчы </a:t>
            </a:r>
            <a:r>
              <a:rPr lang="be-BY" dirty="0"/>
              <a:t>паехала маці да сына</a:t>
            </a:r>
            <a:r>
              <a:rPr lang="be-BY" dirty="0" smtClean="0"/>
              <a:t>, які </a:t>
            </a:r>
            <a:r>
              <a:rPr lang="be-BY" dirty="0"/>
              <a:t>жыў далёка.</a:t>
            </a:r>
            <a:endParaRPr lang="ru-RU" dirty="0"/>
          </a:p>
          <a:p>
            <a:pPr marL="0" indent="0">
              <a:buNone/>
            </a:pPr>
            <a:r>
              <a:rPr lang="be-BY" dirty="0" smtClean="0"/>
              <a:t>Вярнулася  </a:t>
            </a:r>
            <a:r>
              <a:rPr lang="be-BY" dirty="0"/>
              <a:t>дахаты толькі праз тыдзень</a:t>
            </a:r>
            <a:r>
              <a:rPr lang="be-BY" dirty="0" smtClean="0"/>
              <a:t>. Калі </a:t>
            </a:r>
            <a:r>
              <a:rPr lang="be-BY" dirty="0"/>
              <a:t>маці ўвайшла ў хату,дочкі адна за другой сталі казаць,як яны нудзіліся па ёй.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 Першая дачка </a:t>
            </a:r>
            <a:r>
              <a:rPr lang="be-BY" dirty="0" smtClean="0"/>
              <a:t>сказала, што </a:t>
            </a:r>
            <a:r>
              <a:rPr lang="be-BY" dirty="0"/>
              <a:t>сумавала па маці ,як  верхавіны дрэў па сонечным  промні.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-Я чакала цябе</a:t>
            </a:r>
            <a:r>
              <a:rPr lang="be-BY" dirty="0" smtClean="0"/>
              <a:t>, як </a:t>
            </a:r>
            <a:r>
              <a:rPr lang="be-BY" dirty="0"/>
              <a:t>сухая зямля чакае кроплю вады,-перабіла другая.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 -Я плакала па табе</a:t>
            </a:r>
            <a:r>
              <a:rPr lang="be-BY" dirty="0" smtClean="0"/>
              <a:t>, як </a:t>
            </a:r>
            <a:r>
              <a:rPr lang="be-BY" dirty="0"/>
              <a:t>маленькае птушанятка плача па птушачцы,-прасакатала трэцяя.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-Мне цяжка было без цябе,як пчолцы без кветак,-лапатала чацвёртая.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-Ты снілася мне</a:t>
            </a:r>
            <a:r>
              <a:rPr lang="be-BY" dirty="0" smtClean="0"/>
              <a:t>, як </a:t>
            </a:r>
            <a:r>
              <a:rPr lang="be-BY" dirty="0"/>
              <a:t>ружы сніцца </a:t>
            </a:r>
            <a:r>
              <a:rPr lang="be-BY" dirty="0" smtClean="0"/>
              <a:t>кропля, - </a:t>
            </a:r>
            <a:r>
              <a:rPr lang="be-BY" dirty="0"/>
              <a:t>прамармытала пятая.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 Шостая </a:t>
            </a:r>
            <a:r>
              <a:rPr lang="be-BY" dirty="0" smtClean="0"/>
              <a:t>прагаварыла, што </a:t>
            </a:r>
            <a:r>
              <a:rPr lang="be-BY" dirty="0"/>
              <a:t>выглядвала </a:t>
            </a:r>
            <a:r>
              <a:rPr lang="be-BY" dirty="0" smtClean="0"/>
              <a:t>маці, як </a:t>
            </a:r>
            <a:r>
              <a:rPr lang="be-BY" dirty="0"/>
              <a:t>вішнёвы сад выглядвае салаўя.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А сёмая нічога не сказала</a:t>
            </a:r>
            <a:r>
              <a:rPr lang="be-BY" dirty="0" smtClean="0"/>
              <a:t>. Яна </a:t>
            </a:r>
            <a:r>
              <a:rPr lang="be-BY" dirty="0"/>
              <a:t>зняла з мамы чаравікі і прынесла ёй вады ў тазе</a:t>
            </a:r>
            <a:r>
              <a:rPr lang="be-BY" dirty="0" smtClean="0"/>
              <a:t>. Памыць </a:t>
            </a:r>
            <a:r>
              <a:rPr lang="be-BY" dirty="0"/>
              <a:t>ногі</a:t>
            </a:r>
            <a:r>
              <a:rPr lang="be-BY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98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b="1" dirty="0" smtClean="0"/>
              <a:t>Тэма і асноўная думка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pPr marL="0" indent="0">
              <a:buNone/>
            </a:pPr>
            <a:r>
              <a:rPr lang="be-BY" b="1" dirty="0" smtClean="0"/>
              <a:t>Тэма:</a:t>
            </a:r>
            <a:r>
              <a:rPr lang="be-BY" dirty="0" smtClean="0"/>
              <a:t> маці і яе сем дочак</a:t>
            </a:r>
          </a:p>
          <a:p>
            <a:pPr marL="0" indent="0">
              <a:buNone/>
            </a:pPr>
            <a:r>
              <a:rPr lang="be-BY" b="1" dirty="0" smtClean="0"/>
              <a:t>Асноўная думка:</a:t>
            </a:r>
            <a:r>
              <a:rPr lang="be-BY" dirty="0" smtClean="0"/>
              <a:t> Яна зняла з мамы чаравікі і прынесла ёй вады ў тазе. Памыць ногі.</a:t>
            </a:r>
            <a:endParaRPr lang="ru-RU" dirty="0" smtClean="0"/>
          </a:p>
        </p:txBody>
      </p:sp>
      <p:pic>
        <p:nvPicPr>
          <p:cNvPr id="2050" name="Picture 2" descr="http://wallpapercave.com/wp/a1pbD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961" y="3356992"/>
            <a:ext cx="5215470" cy="3259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65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604</Words>
  <Application>Microsoft Office PowerPoint</Application>
  <PresentationFormat>Экран (4:3)</PresentationFormat>
  <Paragraphs>173</Paragraphs>
  <Slides>18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Урок, прысвечаны Дню маці</vt:lpstr>
      <vt:lpstr>Мэты:</vt:lpstr>
      <vt:lpstr>                          Лічбавы дыктант                1 2 3 4 5  6  7 8 9  </vt:lpstr>
      <vt:lpstr>Калі перад тым,як сесці палуднаваць(абедаць),дапамагчы маме(маці,матулі) падрыхтаваць (зварыць,зрабіць) абед,прынесці посуд(талеркі,відэльцы,лыжкі,нажы),то полудзень(абед)стане ўдвая(у два разы) смачнейшы за звычайны.</vt:lpstr>
      <vt:lpstr>Словазлучэнні з дзеясловамі</vt:lpstr>
      <vt:lpstr>Словазлучэнні з дзеясловамі</vt:lpstr>
      <vt:lpstr>Першаснае ўспрыманне тэксту</vt:lpstr>
      <vt:lpstr>Тэма і асноўная думка</vt:lpstr>
      <vt:lpstr>Калыханка маме Ніна Мацяш</vt:lpstr>
      <vt:lpstr>Слоўнікавая работа</vt:lpstr>
      <vt:lpstr>Сінтаксіс</vt:lpstr>
      <vt:lpstr>Лексіка</vt:lpstr>
      <vt:lpstr>Арфаграфія</vt:lpstr>
      <vt:lpstr>Марфалогія</vt:lpstr>
      <vt:lpstr>Граматыка</vt:lpstr>
      <vt:lpstr>Паэтычная хвілінка</vt:lpstr>
      <vt:lpstr>14 кастрычніка - Дзень маці</vt:lpstr>
    </vt:vector>
  </TitlesOfParts>
  <Company>SPecialiST RePack &amp; SanBuild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Ольга Влалимировна</cp:lastModifiedBy>
  <cp:revision>28</cp:revision>
  <dcterms:created xsi:type="dcterms:W3CDTF">2016-10-13T11:40:15Z</dcterms:created>
  <dcterms:modified xsi:type="dcterms:W3CDTF">2017-10-09T20:25:22Z</dcterms:modified>
</cp:coreProperties>
</file>