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  <p:sldMasterId id="2147483705" r:id="rId2"/>
    <p:sldMasterId id="2147483707" r:id="rId3"/>
  </p:sldMasterIdLst>
  <p:sldIdLst>
    <p:sldId id="256" r:id="rId4"/>
    <p:sldId id="262" r:id="rId5"/>
    <p:sldId id="258" r:id="rId6"/>
    <p:sldId id="257" r:id="rId7"/>
    <p:sldId id="259" r:id="rId8"/>
    <p:sldId id="260" r:id="rId9"/>
    <p:sldId id="261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466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62467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>
                <a:gd name="T0" fmla="*/ 5154 w 5155"/>
                <a:gd name="T1" fmla="*/ 1769 h 2304"/>
                <a:gd name="T2" fmla="*/ 0 w 5155"/>
                <a:gd name="T3" fmla="*/ 2304 h 2304"/>
                <a:gd name="T4" fmla="*/ 0 w 5155"/>
                <a:gd name="T5" fmla="*/ 1252 h 2304"/>
                <a:gd name="T6" fmla="*/ 5155 w 5155"/>
                <a:gd name="T7" fmla="*/ 0 h 2304"/>
                <a:gd name="T8" fmla="*/ 5155 w 5155"/>
                <a:gd name="T9" fmla="*/ 1416 h 2304"/>
                <a:gd name="T10" fmla="*/ 5154 w 5155"/>
                <a:gd name="T11" fmla="*/ 1769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2468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>
                <a:gd name="T0" fmla="*/ 5311 w 5328"/>
                <a:gd name="T1" fmla="*/ 3209 h 3689"/>
                <a:gd name="T2" fmla="*/ 0 w 5328"/>
                <a:gd name="T3" fmla="*/ 3689 h 3689"/>
                <a:gd name="T4" fmla="*/ 0 w 5328"/>
                <a:gd name="T5" fmla="*/ 9 h 3689"/>
                <a:gd name="T6" fmla="*/ 5328 w 5328"/>
                <a:gd name="T7" fmla="*/ 0 h 3689"/>
                <a:gd name="T8" fmla="*/ 5311 w 5328"/>
                <a:gd name="T9" fmla="*/ 3209 h 3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2469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62470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2471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2472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E93CC474-4AF8-44CF-80B7-85488B67ABCA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2473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2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9" grpId="0" build="p">
        <p:tmplLst>
          <p:tmpl lvl="1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4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246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473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2D1360-110B-446C-A270-B282FE803E5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209970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11936C-57E3-4917-B25F-DBC7C07BF10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8132369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778" name="Group 2"/>
          <p:cNvGrpSpPr>
            <a:grpSpLocks/>
          </p:cNvGrpSpPr>
          <p:nvPr/>
        </p:nvGrpSpPr>
        <p:grpSpPr bwMode="auto">
          <a:xfrm>
            <a:off x="0" y="0"/>
            <a:ext cx="9159875" cy="6870700"/>
            <a:chOff x="0" y="0"/>
            <a:chExt cx="5770" cy="4328"/>
          </a:xfrm>
        </p:grpSpPr>
        <p:sp>
          <p:nvSpPr>
            <p:cNvPr id="75779" name="Rectangle 3"/>
            <p:cNvSpPr>
              <a:spLocks noChangeArrowheads="1"/>
            </p:cNvSpPr>
            <p:nvPr/>
          </p:nvSpPr>
          <p:spPr bwMode="hidden">
            <a:xfrm>
              <a:off x="0" y="4186"/>
              <a:ext cx="5089" cy="14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ru-RU" altLang="ru-RU">
                <a:latin typeface="Arial" charset="0"/>
              </a:endParaRPr>
            </a:p>
          </p:txBody>
        </p:sp>
        <p:sp>
          <p:nvSpPr>
            <p:cNvPr id="75780" name="Rectangle 4"/>
            <p:cNvSpPr>
              <a:spLocks noChangeArrowheads="1"/>
            </p:cNvSpPr>
            <p:nvPr/>
          </p:nvSpPr>
          <p:spPr bwMode="hidden">
            <a:xfrm>
              <a:off x="0" y="0"/>
              <a:ext cx="5089" cy="1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ru-RU" altLang="ru-RU">
                <a:latin typeface="Arial" charset="0"/>
              </a:endParaRPr>
            </a:p>
          </p:txBody>
        </p:sp>
        <p:sp>
          <p:nvSpPr>
            <p:cNvPr id="75781" name="Rectangle 5"/>
            <p:cNvSpPr>
              <a:spLocks noChangeArrowheads="1"/>
            </p:cNvSpPr>
            <p:nvPr/>
          </p:nvSpPr>
          <p:spPr bwMode="auto">
            <a:xfrm>
              <a:off x="5010" y="0"/>
              <a:ext cx="758" cy="432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8470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4706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ru-RU" altLang="ru-RU">
                <a:latin typeface="Arial" charset="0"/>
              </a:endParaRPr>
            </a:p>
          </p:txBody>
        </p:sp>
        <p:grpSp>
          <p:nvGrpSpPr>
            <p:cNvPr id="75782" name="Group 6"/>
            <p:cNvGrpSpPr>
              <a:grpSpLocks/>
            </p:cNvGrpSpPr>
            <p:nvPr/>
          </p:nvGrpSpPr>
          <p:grpSpPr bwMode="auto">
            <a:xfrm>
              <a:off x="4944" y="1"/>
              <a:ext cx="816" cy="3974"/>
              <a:chOff x="4944" y="1"/>
              <a:chExt cx="816" cy="3974"/>
            </a:xfrm>
          </p:grpSpPr>
          <p:grpSp>
            <p:nvGrpSpPr>
              <p:cNvPr id="75783" name="Group 7"/>
              <p:cNvGrpSpPr>
                <a:grpSpLocks/>
              </p:cNvGrpSpPr>
              <p:nvPr userDrawn="1"/>
            </p:nvGrpSpPr>
            <p:grpSpPr bwMode="auto">
              <a:xfrm>
                <a:off x="5280" y="1"/>
                <a:ext cx="480" cy="1430"/>
                <a:chOff x="5280" y="1"/>
                <a:chExt cx="480" cy="1430"/>
              </a:xfrm>
            </p:grpSpPr>
            <p:grpSp>
              <p:nvGrpSpPr>
                <p:cNvPr id="75784" name="Group 8"/>
                <p:cNvGrpSpPr>
                  <a:grpSpLocks/>
                </p:cNvGrpSpPr>
                <p:nvPr userDrawn="1"/>
              </p:nvGrpSpPr>
              <p:grpSpPr bwMode="auto">
                <a:xfrm rot="-5400000">
                  <a:off x="5484" y="0"/>
                  <a:ext cx="174" cy="176"/>
                  <a:chOff x="1657" y="323"/>
                  <a:chExt cx="1691" cy="2560"/>
                </a:xfrm>
              </p:grpSpPr>
              <p:grpSp>
                <p:nvGrpSpPr>
                  <p:cNvPr id="75785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657" y="323"/>
                    <a:ext cx="1691" cy="2560"/>
                    <a:chOff x="1657" y="323"/>
                    <a:chExt cx="1691" cy="2560"/>
                  </a:xfrm>
                </p:grpSpPr>
                <p:sp>
                  <p:nvSpPr>
                    <p:cNvPr id="75786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2117" y="323"/>
                      <a:ext cx="1231" cy="2560"/>
                    </a:xfrm>
                    <a:custGeom>
                      <a:avLst/>
                      <a:gdLst>
                        <a:gd name="T0" fmla="*/ 337 w 1231"/>
                        <a:gd name="T1" fmla="*/ 283 h 2560"/>
                        <a:gd name="T2" fmla="*/ 415 w 1231"/>
                        <a:gd name="T3" fmla="*/ 115 h 2560"/>
                        <a:gd name="T4" fmla="*/ 583 w 1231"/>
                        <a:gd name="T5" fmla="*/ 7 h 2560"/>
                        <a:gd name="T6" fmla="*/ 895 w 1231"/>
                        <a:gd name="T7" fmla="*/ 61 h 2560"/>
                        <a:gd name="T8" fmla="*/ 1051 w 1231"/>
                        <a:gd name="T9" fmla="*/ 349 h 2560"/>
                        <a:gd name="T10" fmla="*/ 979 w 1231"/>
                        <a:gd name="T11" fmla="*/ 769 h 2560"/>
                        <a:gd name="T12" fmla="*/ 943 w 1231"/>
                        <a:gd name="T13" fmla="*/ 943 h 2560"/>
                        <a:gd name="T14" fmla="*/ 1105 w 1231"/>
                        <a:gd name="T15" fmla="*/ 1075 h 2560"/>
                        <a:gd name="T16" fmla="*/ 1231 w 1231"/>
                        <a:gd name="T17" fmla="*/ 1525 h 2560"/>
                        <a:gd name="T18" fmla="*/ 1123 w 1231"/>
                        <a:gd name="T19" fmla="*/ 1969 h 2560"/>
                        <a:gd name="T20" fmla="*/ 907 w 1231"/>
                        <a:gd name="T21" fmla="*/ 2077 h 2560"/>
                        <a:gd name="T22" fmla="*/ 721 w 1231"/>
                        <a:gd name="T23" fmla="*/ 2059 h 2560"/>
                        <a:gd name="T24" fmla="*/ 655 w 1231"/>
                        <a:gd name="T25" fmla="*/ 2251 h 2560"/>
                        <a:gd name="T26" fmla="*/ 529 w 1231"/>
                        <a:gd name="T27" fmla="*/ 2527 h 2560"/>
                        <a:gd name="T28" fmla="*/ 211 w 1231"/>
                        <a:gd name="T29" fmla="*/ 2509 h 2560"/>
                        <a:gd name="T30" fmla="*/ 31 w 1231"/>
                        <a:gd name="T31" fmla="*/ 2227 h 2560"/>
                        <a:gd name="T32" fmla="*/ 25 w 1231"/>
                        <a:gd name="T33" fmla="*/ 1969 h 2560"/>
                        <a:gd name="T34" fmla="*/ 145 w 1231"/>
                        <a:gd name="T35" fmla="*/ 1651 h 2560"/>
                        <a:gd name="T36" fmla="*/ 259 w 1231"/>
                        <a:gd name="T37" fmla="*/ 1513 h 2560"/>
                        <a:gd name="T38" fmla="*/ 217 w 1231"/>
                        <a:gd name="T39" fmla="*/ 1729 h 2560"/>
                        <a:gd name="T40" fmla="*/ 73 w 1231"/>
                        <a:gd name="T41" fmla="*/ 2023 h 2560"/>
                        <a:gd name="T42" fmla="*/ 169 w 1231"/>
                        <a:gd name="T43" fmla="*/ 2323 h 2560"/>
                        <a:gd name="T44" fmla="*/ 439 w 1231"/>
                        <a:gd name="T45" fmla="*/ 2431 h 2560"/>
                        <a:gd name="T46" fmla="*/ 595 w 1231"/>
                        <a:gd name="T47" fmla="*/ 2227 h 2560"/>
                        <a:gd name="T48" fmla="*/ 577 w 1231"/>
                        <a:gd name="T49" fmla="*/ 1807 h 2560"/>
                        <a:gd name="T50" fmla="*/ 493 w 1231"/>
                        <a:gd name="T51" fmla="*/ 1531 h 2560"/>
                        <a:gd name="T52" fmla="*/ 535 w 1231"/>
                        <a:gd name="T53" fmla="*/ 1459 h 2560"/>
                        <a:gd name="T54" fmla="*/ 625 w 1231"/>
                        <a:gd name="T55" fmla="*/ 1633 h 2560"/>
                        <a:gd name="T56" fmla="*/ 721 w 1231"/>
                        <a:gd name="T57" fmla="*/ 1933 h 2560"/>
                        <a:gd name="T58" fmla="*/ 967 w 1231"/>
                        <a:gd name="T59" fmla="*/ 1963 h 2560"/>
                        <a:gd name="T60" fmla="*/ 1135 w 1231"/>
                        <a:gd name="T61" fmla="*/ 1687 h 2560"/>
                        <a:gd name="T62" fmla="*/ 1117 w 1231"/>
                        <a:gd name="T63" fmla="*/ 1273 h 2560"/>
                        <a:gd name="T64" fmla="*/ 883 w 1231"/>
                        <a:gd name="T65" fmla="*/ 1057 h 2560"/>
                        <a:gd name="T66" fmla="*/ 679 w 1231"/>
                        <a:gd name="T67" fmla="*/ 1129 h 2560"/>
                        <a:gd name="T68" fmla="*/ 577 w 1231"/>
                        <a:gd name="T69" fmla="*/ 1117 h 2560"/>
                        <a:gd name="T70" fmla="*/ 619 w 1231"/>
                        <a:gd name="T71" fmla="*/ 1033 h 2560"/>
                        <a:gd name="T72" fmla="*/ 811 w 1231"/>
                        <a:gd name="T73" fmla="*/ 937 h 2560"/>
                        <a:gd name="T74" fmla="*/ 949 w 1231"/>
                        <a:gd name="T75" fmla="*/ 613 h 2560"/>
                        <a:gd name="T76" fmla="*/ 883 w 1231"/>
                        <a:gd name="T77" fmla="*/ 175 h 2560"/>
                        <a:gd name="T78" fmla="*/ 619 w 1231"/>
                        <a:gd name="T79" fmla="*/ 103 h 2560"/>
                        <a:gd name="T80" fmla="*/ 391 w 1231"/>
                        <a:gd name="T81" fmla="*/ 355 h 2560"/>
                        <a:gd name="T82" fmla="*/ 403 w 1231"/>
                        <a:gd name="T83" fmla="*/ 763 h 2560"/>
                        <a:gd name="T84" fmla="*/ 343 w 1231"/>
                        <a:gd name="T85" fmla="*/ 949 h 2560"/>
                        <a:gd name="T86" fmla="*/ 289 w 1231"/>
                        <a:gd name="T87" fmla="*/ 685 h 2560"/>
                        <a:gd name="T88" fmla="*/ 307 w 1231"/>
                        <a:gd name="T89" fmla="*/ 367 h 256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</a:cxnLst>
                      <a:rect l="0" t="0" r="r" b="b"/>
                      <a:pathLst>
                        <a:path w="1231" h="2560">
                          <a:moveTo>
                            <a:pt x="307" y="367"/>
                          </a:moveTo>
                          <a:cubicBezTo>
                            <a:pt x="317" y="336"/>
                            <a:pt x="326" y="303"/>
                            <a:pt x="337" y="283"/>
                          </a:cubicBezTo>
                          <a:cubicBezTo>
                            <a:pt x="348" y="263"/>
                            <a:pt x="360" y="275"/>
                            <a:pt x="373" y="247"/>
                          </a:cubicBezTo>
                          <a:cubicBezTo>
                            <a:pt x="386" y="219"/>
                            <a:pt x="400" y="147"/>
                            <a:pt x="415" y="115"/>
                          </a:cubicBezTo>
                          <a:cubicBezTo>
                            <a:pt x="430" y="83"/>
                            <a:pt x="435" y="73"/>
                            <a:pt x="463" y="55"/>
                          </a:cubicBezTo>
                          <a:cubicBezTo>
                            <a:pt x="491" y="37"/>
                            <a:pt x="536" y="14"/>
                            <a:pt x="583" y="7"/>
                          </a:cubicBezTo>
                          <a:cubicBezTo>
                            <a:pt x="630" y="0"/>
                            <a:pt x="693" y="4"/>
                            <a:pt x="745" y="13"/>
                          </a:cubicBezTo>
                          <a:cubicBezTo>
                            <a:pt x="797" y="22"/>
                            <a:pt x="852" y="34"/>
                            <a:pt x="895" y="61"/>
                          </a:cubicBezTo>
                          <a:cubicBezTo>
                            <a:pt x="938" y="88"/>
                            <a:pt x="977" y="127"/>
                            <a:pt x="1003" y="175"/>
                          </a:cubicBezTo>
                          <a:cubicBezTo>
                            <a:pt x="1029" y="223"/>
                            <a:pt x="1044" y="287"/>
                            <a:pt x="1051" y="349"/>
                          </a:cubicBezTo>
                          <a:cubicBezTo>
                            <a:pt x="1058" y="411"/>
                            <a:pt x="1057" y="477"/>
                            <a:pt x="1045" y="547"/>
                          </a:cubicBezTo>
                          <a:cubicBezTo>
                            <a:pt x="1033" y="617"/>
                            <a:pt x="995" y="712"/>
                            <a:pt x="979" y="769"/>
                          </a:cubicBezTo>
                          <a:cubicBezTo>
                            <a:pt x="963" y="826"/>
                            <a:pt x="955" y="860"/>
                            <a:pt x="949" y="889"/>
                          </a:cubicBezTo>
                          <a:cubicBezTo>
                            <a:pt x="943" y="918"/>
                            <a:pt x="936" y="925"/>
                            <a:pt x="943" y="943"/>
                          </a:cubicBezTo>
                          <a:cubicBezTo>
                            <a:pt x="950" y="961"/>
                            <a:pt x="964" y="975"/>
                            <a:pt x="991" y="997"/>
                          </a:cubicBezTo>
                          <a:cubicBezTo>
                            <a:pt x="1018" y="1019"/>
                            <a:pt x="1069" y="1033"/>
                            <a:pt x="1105" y="1075"/>
                          </a:cubicBezTo>
                          <a:cubicBezTo>
                            <a:pt x="1141" y="1117"/>
                            <a:pt x="1186" y="1174"/>
                            <a:pt x="1207" y="1249"/>
                          </a:cubicBezTo>
                          <a:cubicBezTo>
                            <a:pt x="1228" y="1324"/>
                            <a:pt x="1231" y="1441"/>
                            <a:pt x="1231" y="1525"/>
                          </a:cubicBezTo>
                          <a:cubicBezTo>
                            <a:pt x="1231" y="1609"/>
                            <a:pt x="1225" y="1679"/>
                            <a:pt x="1207" y="1753"/>
                          </a:cubicBezTo>
                          <a:cubicBezTo>
                            <a:pt x="1189" y="1827"/>
                            <a:pt x="1153" y="1917"/>
                            <a:pt x="1123" y="1969"/>
                          </a:cubicBezTo>
                          <a:cubicBezTo>
                            <a:pt x="1093" y="2021"/>
                            <a:pt x="1063" y="2047"/>
                            <a:pt x="1027" y="2065"/>
                          </a:cubicBezTo>
                          <a:cubicBezTo>
                            <a:pt x="991" y="2083"/>
                            <a:pt x="951" y="2079"/>
                            <a:pt x="907" y="2077"/>
                          </a:cubicBezTo>
                          <a:cubicBezTo>
                            <a:pt x="863" y="2075"/>
                            <a:pt x="794" y="2056"/>
                            <a:pt x="763" y="2053"/>
                          </a:cubicBezTo>
                          <a:cubicBezTo>
                            <a:pt x="732" y="2050"/>
                            <a:pt x="733" y="2050"/>
                            <a:pt x="721" y="2059"/>
                          </a:cubicBezTo>
                          <a:cubicBezTo>
                            <a:pt x="709" y="2068"/>
                            <a:pt x="702" y="2075"/>
                            <a:pt x="691" y="2107"/>
                          </a:cubicBezTo>
                          <a:cubicBezTo>
                            <a:pt x="680" y="2139"/>
                            <a:pt x="665" y="2205"/>
                            <a:pt x="655" y="2251"/>
                          </a:cubicBezTo>
                          <a:cubicBezTo>
                            <a:pt x="645" y="2297"/>
                            <a:pt x="652" y="2337"/>
                            <a:pt x="631" y="2383"/>
                          </a:cubicBezTo>
                          <a:cubicBezTo>
                            <a:pt x="610" y="2429"/>
                            <a:pt x="574" y="2498"/>
                            <a:pt x="529" y="2527"/>
                          </a:cubicBezTo>
                          <a:cubicBezTo>
                            <a:pt x="484" y="2556"/>
                            <a:pt x="414" y="2560"/>
                            <a:pt x="361" y="2557"/>
                          </a:cubicBezTo>
                          <a:cubicBezTo>
                            <a:pt x="308" y="2554"/>
                            <a:pt x="256" y="2537"/>
                            <a:pt x="211" y="2509"/>
                          </a:cubicBezTo>
                          <a:cubicBezTo>
                            <a:pt x="166" y="2481"/>
                            <a:pt x="121" y="2436"/>
                            <a:pt x="91" y="2389"/>
                          </a:cubicBezTo>
                          <a:cubicBezTo>
                            <a:pt x="61" y="2342"/>
                            <a:pt x="46" y="2275"/>
                            <a:pt x="31" y="2227"/>
                          </a:cubicBezTo>
                          <a:cubicBezTo>
                            <a:pt x="16" y="2179"/>
                            <a:pt x="2" y="2144"/>
                            <a:pt x="1" y="2101"/>
                          </a:cubicBezTo>
                          <a:cubicBezTo>
                            <a:pt x="0" y="2058"/>
                            <a:pt x="13" y="2018"/>
                            <a:pt x="25" y="1969"/>
                          </a:cubicBezTo>
                          <a:cubicBezTo>
                            <a:pt x="37" y="1920"/>
                            <a:pt x="53" y="1860"/>
                            <a:pt x="73" y="1807"/>
                          </a:cubicBezTo>
                          <a:cubicBezTo>
                            <a:pt x="93" y="1754"/>
                            <a:pt x="122" y="1698"/>
                            <a:pt x="145" y="1651"/>
                          </a:cubicBezTo>
                          <a:cubicBezTo>
                            <a:pt x="168" y="1604"/>
                            <a:pt x="192" y="1548"/>
                            <a:pt x="211" y="1525"/>
                          </a:cubicBezTo>
                          <a:cubicBezTo>
                            <a:pt x="230" y="1502"/>
                            <a:pt x="249" y="1502"/>
                            <a:pt x="259" y="1513"/>
                          </a:cubicBezTo>
                          <a:cubicBezTo>
                            <a:pt x="269" y="1524"/>
                            <a:pt x="278" y="1555"/>
                            <a:pt x="271" y="1591"/>
                          </a:cubicBezTo>
                          <a:cubicBezTo>
                            <a:pt x="264" y="1627"/>
                            <a:pt x="242" y="1682"/>
                            <a:pt x="217" y="1729"/>
                          </a:cubicBezTo>
                          <a:cubicBezTo>
                            <a:pt x="192" y="1776"/>
                            <a:pt x="145" y="1824"/>
                            <a:pt x="121" y="1873"/>
                          </a:cubicBezTo>
                          <a:cubicBezTo>
                            <a:pt x="97" y="1922"/>
                            <a:pt x="76" y="1970"/>
                            <a:pt x="73" y="2023"/>
                          </a:cubicBezTo>
                          <a:cubicBezTo>
                            <a:pt x="70" y="2076"/>
                            <a:pt x="87" y="2141"/>
                            <a:pt x="103" y="2191"/>
                          </a:cubicBezTo>
                          <a:cubicBezTo>
                            <a:pt x="119" y="2241"/>
                            <a:pt x="140" y="2285"/>
                            <a:pt x="169" y="2323"/>
                          </a:cubicBezTo>
                          <a:cubicBezTo>
                            <a:pt x="198" y="2361"/>
                            <a:pt x="232" y="2401"/>
                            <a:pt x="277" y="2419"/>
                          </a:cubicBezTo>
                          <a:cubicBezTo>
                            <a:pt x="322" y="2437"/>
                            <a:pt x="395" y="2440"/>
                            <a:pt x="439" y="2431"/>
                          </a:cubicBezTo>
                          <a:cubicBezTo>
                            <a:pt x="483" y="2422"/>
                            <a:pt x="515" y="2399"/>
                            <a:pt x="541" y="2365"/>
                          </a:cubicBezTo>
                          <a:cubicBezTo>
                            <a:pt x="567" y="2331"/>
                            <a:pt x="583" y="2280"/>
                            <a:pt x="595" y="2227"/>
                          </a:cubicBezTo>
                          <a:cubicBezTo>
                            <a:pt x="607" y="2174"/>
                            <a:pt x="616" y="2117"/>
                            <a:pt x="613" y="2047"/>
                          </a:cubicBezTo>
                          <a:cubicBezTo>
                            <a:pt x="610" y="1977"/>
                            <a:pt x="589" y="1871"/>
                            <a:pt x="577" y="1807"/>
                          </a:cubicBezTo>
                          <a:cubicBezTo>
                            <a:pt x="565" y="1743"/>
                            <a:pt x="555" y="1709"/>
                            <a:pt x="541" y="1663"/>
                          </a:cubicBezTo>
                          <a:cubicBezTo>
                            <a:pt x="527" y="1617"/>
                            <a:pt x="502" y="1561"/>
                            <a:pt x="493" y="1531"/>
                          </a:cubicBezTo>
                          <a:cubicBezTo>
                            <a:pt x="484" y="1501"/>
                            <a:pt x="480" y="1495"/>
                            <a:pt x="487" y="1483"/>
                          </a:cubicBezTo>
                          <a:cubicBezTo>
                            <a:pt x="494" y="1471"/>
                            <a:pt x="519" y="1455"/>
                            <a:pt x="535" y="1459"/>
                          </a:cubicBezTo>
                          <a:cubicBezTo>
                            <a:pt x="551" y="1463"/>
                            <a:pt x="568" y="1478"/>
                            <a:pt x="583" y="1507"/>
                          </a:cubicBezTo>
                          <a:cubicBezTo>
                            <a:pt x="598" y="1536"/>
                            <a:pt x="610" y="1583"/>
                            <a:pt x="625" y="1633"/>
                          </a:cubicBezTo>
                          <a:cubicBezTo>
                            <a:pt x="640" y="1683"/>
                            <a:pt x="657" y="1757"/>
                            <a:pt x="673" y="1807"/>
                          </a:cubicBezTo>
                          <a:cubicBezTo>
                            <a:pt x="689" y="1857"/>
                            <a:pt x="697" y="1905"/>
                            <a:pt x="721" y="1933"/>
                          </a:cubicBezTo>
                          <a:cubicBezTo>
                            <a:pt x="745" y="1961"/>
                            <a:pt x="776" y="1970"/>
                            <a:pt x="817" y="1975"/>
                          </a:cubicBezTo>
                          <a:cubicBezTo>
                            <a:pt x="858" y="1980"/>
                            <a:pt x="926" y="1980"/>
                            <a:pt x="967" y="1963"/>
                          </a:cubicBezTo>
                          <a:cubicBezTo>
                            <a:pt x="1008" y="1946"/>
                            <a:pt x="1035" y="1919"/>
                            <a:pt x="1063" y="1873"/>
                          </a:cubicBezTo>
                          <a:cubicBezTo>
                            <a:pt x="1091" y="1827"/>
                            <a:pt x="1122" y="1761"/>
                            <a:pt x="1135" y="1687"/>
                          </a:cubicBezTo>
                          <a:cubicBezTo>
                            <a:pt x="1148" y="1613"/>
                            <a:pt x="1144" y="1498"/>
                            <a:pt x="1141" y="1429"/>
                          </a:cubicBezTo>
                          <a:cubicBezTo>
                            <a:pt x="1138" y="1360"/>
                            <a:pt x="1140" y="1325"/>
                            <a:pt x="1117" y="1273"/>
                          </a:cubicBezTo>
                          <a:cubicBezTo>
                            <a:pt x="1094" y="1221"/>
                            <a:pt x="1042" y="1153"/>
                            <a:pt x="1003" y="1117"/>
                          </a:cubicBezTo>
                          <a:cubicBezTo>
                            <a:pt x="964" y="1081"/>
                            <a:pt x="919" y="1064"/>
                            <a:pt x="883" y="1057"/>
                          </a:cubicBezTo>
                          <a:cubicBezTo>
                            <a:pt x="847" y="1050"/>
                            <a:pt x="821" y="1063"/>
                            <a:pt x="787" y="1075"/>
                          </a:cubicBezTo>
                          <a:cubicBezTo>
                            <a:pt x="753" y="1087"/>
                            <a:pt x="706" y="1117"/>
                            <a:pt x="679" y="1129"/>
                          </a:cubicBezTo>
                          <a:cubicBezTo>
                            <a:pt x="652" y="1141"/>
                            <a:pt x="642" y="1149"/>
                            <a:pt x="625" y="1147"/>
                          </a:cubicBezTo>
                          <a:cubicBezTo>
                            <a:pt x="608" y="1145"/>
                            <a:pt x="584" y="1130"/>
                            <a:pt x="577" y="1117"/>
                          </a:cubicBezTo>
                          <a:cubicBezTo>
                            <a:pt x="570" y="1104"/>
                            <a:pt x="576" y="1083"/>
                            <a:pt x="583" y="1069"/>
                          </a:cubicBezTo>
                          <a:cubicBezTo>
                            <a:pt x="590" y="1055"/>
                            <a:pt x="599" y="1043"/>
                            <a:pt x="619" y="1033"/>
                          </a:cubicBezTo>
                          <a:cubicBezTo>
                            <a:pt x="639" y="1023"/>
                            <a:pt x="671" y="1025"/>
                            <a:pt x="703" y="1009"/>
                          </a:cubicBezTo>
                          <a:cubicBezTo>
                            <a:pt x="735" y="993"/>
                            <a:pt x="780" y="965"/>
                            <a:pt x="811" y="937"/>
                          </a:cubicBezTo>
                          <a:cubicBezTo>
                            <a:pt x="842" y="909"/>
                            <a:pt x="866" y="895"/>
                            <a:pt x="889" y="841"/>
                          </a:cubicBezTo>
                          <a:cubicBezTo>
                            <a:pt x="912" y="787"/>
                            <a:pt x="939" y="696"/>
                            <a:pt x="949" y="613"/>
                          </a:cubicBezTo>
                          <a:cubicBezTo>
                            <a:pt x="959" y="530"/>
                            <a:pt x="960" y="416"/>
                            <a:pt x="949" y="343"/>
                          </a:cubicBezTo>
                          <a:cubicBezTo>
                            <a:pt x="938" y="270"/>
                            <a:pt x="914" y="215"/>
                            <a:pt x="883" y="175"/>
                          </a:cubicBezTo>
                          <a:cubicBezTo>
                            <a:pt x="852" y="135"/>
                            <a:pt x="807" y="115"/>
                            <a:pt x="763" y="103"/>
                          </a:cubicBezTo>
                          <a:cubicBezTo>
                            <a:pt x="719" y="91"/>
                            <a:pt x="665" y="90"/>
                            <a:pt x="619" y="103"/>
                          </a:cubicBezTo>
                          <a:cubicBezTo>
                            <a:pt x="573" y="116"/>
                            <a:pt x="525" y="139"/>
                            <a:pt x="487" y="181"/>
                          </a:cubicBezTo>
                          <a:cubicBezTo>
                            <a:pt x="449" y="223"/>
                            <a:pt x="412" y="301"/>
                            <a:pt x="391" y="355"/>
                          </a:cubicBezTo>
                          <a:cubicBezTo>
                            <a:pt x="370" y="409"/>
                            <a:pt x="359" y="437"/>
                            <a:pt x="361" y="505"/>
                          </a:cubicBezTo>
                          <a:cubicBezTo>
                            <a:pt x="363" y="573"/>
                            <a:pt x="399" y="691"/>
                            <a:pt x="403" y="763"/>
                          </a:cubicBezTo>
                          <a:cubicBezTo>
                            <a:pt x="407" y="835"/>
                            <a:pt x="395" y="906"/>
                            <a:pt x="385" y="937"/>
                          </a:cubicBezTo>
                          <a:cubicBezTo>
                            <a:pt x="375" y="968"/>
                            <a:pt x="356" y="957"/>
                            <a:pt x="343" y="949"/>
                          </a:cubicBezTo>
                          <a:cubicBezTo>
                            <a:pt x="330" y="941"/>
                            <a:pt x="316" y="933"/>
                            <a:pt x="307" y="889"/>
                          </a:cubicBezTo>
                          <a:cubicBezTo>
                            <a:pt x="298" y="845"/>
                            <a:pt x="294" y="755"/>
                            <a:pt x="289" y="685"/>
                          </a:cubicBezTo>
                          <a:cubicBezTo>
                            <a:pt x="284" y="615"/>
                            <a:pt x="273" y="523"/>
                            <a:pt x="277" y="469"/>
                          </a:cubicBezTo>
                          <a:cubicBezTo>
                            <a:pt x="281" y="415"/>
                            <a:pt x="297" y="398"/>
                            <a:pt x="307" y="367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5787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1657" y="376"/>
                      <a:ext cx="865" cy="2071"/>
                    </a:xfrm>
                    <a:custGeom>
                      <a:avLst/>
                      <a:gdLst>
                        <a:gd name="T0" fmla="*/ 785 w 865"/>
                        <a:gd name="T1" fmla="*/ 530 h 2071"/>
                        <a:gd name="T2" fmla="*/ 797 w 865"/>
                        <a:gd name="T3" fmla="*/ 350 h 2071"/>
                        <a:gd name="T4" fmla="*/ 863 w 865"/>
                        <a:gd name="T5" fmla="*/ 206 h 2071"/>
                        <a:gd name="T6" fmla="*/ 809 w 865"/>
                        <a:gd name="T7" fmla="*/ 218 h 2071"/>
                        <a:gd name="T8" fmla="*/ 749 w 865"/>
                        <a:gd name="T9" fmla="*/ 218 h 2071"/>
                        <a:gd name="T10" fmla="*/ 683 w 865"/>
                        <a:gd name="T11" fmla="*/ 116 h 2071"/>
                        <a:gd name="T12" fmla="*/ 611 w 865"/>
                        <a:gd name="T13" fmla="*/ 32 h 2071"/>
                        <a:gd name="T14" fmla="*/ 509 w 865"/>
                        <a:gd name="T15" fmla="*/ 2 h 2071"/>
                        <a:gd name="T16" fmla="*/ 407 w 865"/>
                        <a:gd name="T17" fmla="*/ 20 h 2071"/>
                        <a:gd name="T18" fmla="*/ 281 w 865"/>
                        <a:gd name="T19" fmla="*/ 74 h 2071"/>
                        <a:gd name="T20" fmla="*/ 173 w 865"/>
                        <a:gd name="T21" fmla="*/ 206 h 2071"/>
                        <a:gd name="T22" fmla="*/ 119 w 865"/>
                        <a:gd name="T23" fmla="*/ 404 h 2071"/>
                        <a:gd name="T24" fmla="*/ 131 w 865"/>
                        <a:gd name="T25" fmla="*/ 590 h 2071"/>
                        <a:gd name="T26" fmla="*/ 173 w 865"/>
                        <a:gd name="T27" fmla="*/ 782 h 2071"/>
                        <a:gd name="T28" fmla="*/ 197 w 865"/>
                        <a:gd name="T29" fmla="*/ 884 h 2071"/>
                        <a:gd name="T30" fmla="*/ 167 w 865"/>
                        <a:gd name="T31" fmla="*/ 986 h 2071"/>
                        <a:gd name="T32" fmla="*/ 65 w 865"/>
                        <a:gd name="T33" fmla="*/ 1124 h 2071"/>
                        <a:gd name="T34" fmla="*/ 17 w 865"/>
                        <a:gd name="T35" fmla="*/ 1298 h 2071"/>
                        <a:gd name="T36" fmla="*/ 5 w 865"/>
                        <a:gd name="T37" fmla="*/ 1550 h 2071"/>
                        <a:gd name="T38" fmla="*/ 47 w 865"/>
                        <a:gd name="T39" fmla="*/ 1748 h 2071"/>
                        <a:gd name="T40" fmla="*/ 131 w 865"/>
                        <a:gd name="T41" fmla="*/ 1898 h 2071"/>
                        <a:gd name="T42" fmla="*/ 299 w 865"/>
                        <a:gd name="T43" fmla="*/ 1988 h 2071"/>
                        <a:gd name="T44" fmla="*/ 425 w 865"/>
                        <a:gd name="T45" fmla="*/ 1982 h 2071"/>
                        <a:gd name="T46" fmla="*/ 467 w 865"/>
                        <a:gd name="T47" fmla="*/ 1994 h 2071"/>
                        <a:gd name="T48" fmla="*/ 497 w 865"/>
                        <a:gd name="T49" fmla="*/ 2066 h 2071"/>
                        <a:gd name="T50" fmla="*/ 497 w 865"/>
                        <a:gd name="T51" fmla="*/ 1964 h 2071"/>
                        <a:gd name="T52" fmla="*/ 557 w 865"/>
                        <a:gd name="T53" fmla="*/ 1778 h 2071"/>
                        <a:gd name="T54" fmla="*/ 617 w 865"/>
                        <a:gd name="T55" fmla="*/ 1658 h 2071"/>
                        <a:gd name="T56" fmla="*/ 581 w 865"/>
                        <a:gd name="T57" fmla="*/ 1700 h 2071"/>
                        <a:gd name="T58" fmla="*/ 515 w 865"/>
                        <a:gd name="T59" fmla="*/ 1820 h 2071"/>
                        <a:gd name="T60" fmla="*/ 407 w 865"/>
                        <a:gd name="T61" fmla="*/ 1904 h 2071"/>
                        <a:gd name="T62" fmla="*/ 269 w 865"/>
                        <a:gd name="T63" fmla="*/ 1898 h 2071"/>
                        <a:gd name="T64" fmla="*/ 179 w 865"/>
                        <a:gd name="T65" fmla="*/ 1814 h 2071"/>
                        <a:gd name="T66" fmla="*/ 113 w 865"/>
                        <a:gd name="T67" fmla="*/ 1640 h 2071"/>
                        <a:gd name="T68" fmla="*/ 107 w 865"/>
                        <a:gd name="T69" fmla="*/ 1394 h 2071"/>
                        <a:gd name="T70" fmla="*/ 137 w 865"/>
                        <a:gd name="T71" fmla="*/ 1190 h 2071"/>
                        <a:gd name="T72" fmla="*/ 203 w 865"/>
                        <a:gd name="T73" fmla="*/ 1070 h 2071"/>
                        <a:gd name="T74" fmla="*/ 323 w 865"/>
                        <a:gd name="T75" fmla="*/ 1022 h 2071"/>
                        <a:gd name="T76" fmla="*/ 509 w 865"/>
                        <a:gd name="T77" fmla="*/ 1076 h 2071"/>
                        <a:gd name="T78" fmla="*/ 611 w 865"/>
                        <a:gd name="T79" fmla="*/ 1124 h 2071"/>
                        <a:gd name="T80" fmla="*/ 665 w 865"/>
                        <a:gd name="T81" fmla="*/ 1100 h 2071"/>
                        <a:gd name="T82" fmla="*/ 659 w 865"/>
                        <a:gd name="T83" fmla="*/ 1046 h 2071"/>
                        <a:gd name="T84" fmla="*/ 611 w 865"/>
                        <a:gd name="T85" fmla="*/ 1004 h 2071"/>
                        <a:gd name="T86" fmla="*/ 497 w 865"/>
                        <a:gd name="T87" fmla="*/ 980 h 2071"/>
                        <a:gd name="T88" fmla="*/ 323 w 865"/>
                        <a:gd name="T89" fmla="*/ 896 h 2071"/>
                        <a:gd name="T90" fmla="*/ 233 w 865"/>
                        <a:gd name="T91" fmla="*/ 680 h 2071"/>
                        <a:gd name="T92" fmla="*/ 209 w 865"/>
                        <a:gd name="T93" fmla="*/ 416 h 2071"/>
                        <a:gd name="T94" fmla="*/ 317 w 865"/>
                        <a:gd name="T95" fmla="*/ 170 h 2071"/>
                        <a:gd name="T96" fmla="*/ 485 w 865"/>
                        <a:gd name="T97" fmla="*/ 110 h 2071"/>
                        <a:gd name="T98" fmla="*/ 617 w 865"/>
                        <a:gd name="T99" fmla="*/ 164 h 2071"/>
                        <a:gd name="T100" fmla="*/ 707 w 865"/>
                        <a:gd name="T101" fmla="*/ 290 h 2071"/>
                        <a:gd name="T102" fmla="*/ 737 w 865"/>
                        <a:gd name="T103" fmla="*/ 428 h 2071"/>
                        <a:gd name="T104" fmla="*/ 773 w 865"/>
                        <a:gd name="T105" fmla="*/ 602 h 2071"/>
                        <a:gd name="T106" fmla="*/ 809 w 865"/>
                        <a:gd name="T107" fmla="*/ 584 h 2071"/>
                        <a:gd name="T108" fmla="*/ 785 w 865"/>
                        <a:gd name="T109" fmla="*/ 530 h 20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</a:cxnLst>
                      <a:rect l="0" t="0" r="r" b="b"/>
                      <a:pathLst>
                        <a:path w="865" h="2071">
                          <a:moveTo>
                            <a:pt x="785" y="530"/>
                          </a:moveTo>
                          <a:cubicBezTo>
                            <a:pt x="783" y="491"/>
                            <a:pt x="784" y="404"/>
                            <a:pt x="797" y="350"/>
                          </a:cubicBezTo>
                          <a:cubicBezTo>
                            <a:pt x="810" y="296"/>
                            <a:pt x="861" y="228"/>
                            <a:pt x="863" y="206"/>
                          </a:cubicBezTo>
                          <a:cubicBezTo>
                            <a:pt x="865" y="184"/>
                            <a:pt x="828" y="216"/>
                            <a:pt x="809" y="218"/>
                          </a:cubicBezTo>
                          <a:cubicBezTo>
                            <a:pt x="790" y="220"/>
                            <a:pt x="770" y="235"/>
                            <a:pt x="749" y="218"/>
                          </a:cubicBezTo>
                          <a:cubicBezTo>
                            <a:pt x="728" y="201"/>
                            <a:pt x="706" y="147"/>
                            <a:pt x="683" y="116"/>
                          </a:cubicBezTo>
                          <a:cubicBezTo>
                            <a:pt x="660" y="85"/>
                            <a:pt x="640" y="51"/>
                            <a:pt x="611" y="32"/>
                          </a:cubicBezTo>
                          <a:cubicBezTo>
                            <a:pt x="582" y="13"/>
                            <a:pt x="543" y="4"/>
                            <a:pt x="509" y="2"/>
                          </a:cubicBezTo>
                          <a:cubicBezTo>
                            <a:pt x="475" y="0"/>
                            <a:pt x="445" y="8"/>
                            <a:pt x="407" y="20"/>
                          </a:cubicBezTo>
                          <a:cubicBezTo>
                            <a:pt x="369" y="32"/>
                            <a:pt x="320" y="43"/>
                            <a:pt x="281" y="74"/>
                          </a:cubicBezTo>
                          <a:cubicBezTo>
                            <a:pt x="242" y="105"/>
                            <a:pt x="200" y="151"/>
                            <a:pt x="173" y="206"/>
                          </a:cubicBezTo>
                          <a:cubicBezTo>
                            <a:pt x="146" y="261"/>
                            <a:pt x="126" y="340"/>
                            <a:pt x="119" y="404"/>
                          </a:cubicBezTo>
                          <a:cubicBezTo>
                            <a:pt x="112" y="468"/>
                            <a:pt x="122" y="527"/>
                            <a:pt x="131" y="590"/>
                          </a:cubicBezTo>
                          <a:cubicBezTo>
                            <a:pt x="140" y="653"/>
                            <a:pt x="162" y="733"/>
                            <a:pt x="173" y="782"/>
                          </a:cubicBezTo>
                          <a:cubicBezTo>
                            <a:pt x="184" y="831"/>
                            <a:pt x="198" y="850"/>
                            <a:pt x="197" y="884"/>
                          </a:cubicBezTo>
                          <a:cubicBezTo>
                            <a:pt x="196" y="918"/>
                            <a:pt x="189" y="946"/>
                            <a:pt x="167" y="986"/>
                          </a:cubicBezTo>
                          <a:cubicBezTo>
                            <a:pt x="145" y="1026"/>
                            <a:pt x="90" y="1072"/>
                            <a:pt x="65" y="1124"/>
                          </a:cubicBezTo>
                          <a:cubicBezTo>
                            <a:pt x="40" y="1176"/>
                            <a:pt x="27" y="1227"/>
                            <a:pt x="17" y="1298"/>
                          </a:cubicBezTo>
                          <a:cubicBezTo>
                            <a:pt x="7" y="1369"/>
                            <a:pt x="0" y="1475"/>
                            <a:pt x="5" y="1550"/>
                          </a:cubicBezTo>
                          <a:cubicBezTo>
                            <a:pt x="10" y="1625"/>
                            <a:pt x="26" y="1690"/>
                            <a:pt x="47" y="1748"/>
                          </a:cubicBezTo>
                          <a:cubicBezTo>
                            <a:pt x="68" y="1806"/>
                            <a:pt x="89" y="1858"/>
                            <a:pt x="131" y="1898"/>
                          </a:cubicBezTo>
                          <a:cubicBezTo>
                            <a:pt x="173" y="1938"/>
                            <a:pt x="250" y="1974"/>
                            <a:pt x="299" y="1988"/>
                          </a:cubicBezTo>
                          <a:cubicBezTo>
                            <a:pt x="348" y="2002"/>
                            <a:pt x="397" y="1981"/>
                            <a:pt x="425" y="1982"/>
                          </a:cubicBezTo>
                          <a:cubicBezTo>
                            <a:pt x="453" y="1983"/>
                            <a:pt x="455" y="1980"/>
                            <a:pt x="467" y="1994"/>
                          </a:cubicBezTo>
                          <a:cubicBezTo>
                            <a:pt x="479" y="2008"/>
                            <a:pt x="492" y="2071"/>
                            <a:pt x="497" y="2066"/>
                          </a:cubicBezTo>
                          <a:cubicBezTo>
                            <a:pt x="502" y="2061"/>
                            <a:pt x="487" y="2012"/>
                            <a:pt x="497" y="1964"/>
                          </a:cubicBezTo>
                          <a:cubicBezTo>
                            <a:pt x="507" y="1916"/>
                            <a:pt x="537" y="1829"/>
                            <a:pt x="557" y="1778"/>
                          </a:cubicBezTo>
                          <a:cubicBezTo>
                            <a:pt x="577" y="1727"/>
                            <a:pt x="613" y="1671"/>
                            <a:pt x="617" y="1658"/>
                          </a:cubicBezTo>
                          <a:cubicBezTo>
                            <a:pt x="621" y="1645"/>
                            <a:pt x="598" y="1673"/>
                            <a:pt x="581" y="1700"/>
                          </a:cubicBezTo>
                          <a:cubicBezTo>
                            <a:pt x="564" y="1727"/>
                            <a:pt x="544" y="1786"/>
                            <a:pt x="515" y="1820"/>
                          </a:cubicBezTo>
                          <a:cubicBezTo>
                            <a:pt x="486" y="1854"/>
                            <a:pt x="448" y="1891"/>
                            <a:pt x="407" y="1904"/>
                          </a:cubicBezTo>
                          <a:cubicBezTo>
                            <a:pt x="366" y="1917"/>
                            <a:pt x="307" y="1913"/>
                            <a:pt x="269" y="1898"/>
                          </a:cubicBezTo>
                          <a:cubicBezTo>
                            <a:pt x="231" y="1883"/>
                            <a:pt x="205" y="1857"/>
                            <a:pt x="179" y="1814"/>
                          </a:cubicBezTo>
                          <a:cubicBezTo>
                            <a:pt x="153" y="1771"/>
                            <a:pt x="125" y="1710"/>
                            <a:pt x="113" y="1640"/>
                          </a:cubicBezTo>
                          <a:cubicBezTo>
                            <a:pt x="101" y="1570"/>
                            <a:pt x="103" y="1469"/>
                            <a:pt x="107" y="1394"/>
                          </a:cubicBezTo>
                          <a:cubicBezTo>
                            <a:pt x="111" y="1319"/>
                            <a:pt x="121" y="1244"/>
                            <a:pt x="137" y="1190"/>
                          </a:cubicBezTo>
                          <a:cubicBezTo>
                            <a:pt x="153" y="1136"/>
                            <a:pt x="172" y="1098"/>
                            <a:pt x="203" y="1070"/>
                          </a:cubicBezTo>
                          <a:cubicBezTo>
                            <a:pt x="234" y="1042"/>
                            <a:pt x="272" y="1021"/>
                            <a:pt x="323" y="1022"/>
                          </a:cubicBezTo>
                          <a:cubicBezTo>
                            <a:pt x="374" y="1023"/>
                            <a:pt x="461" y="1059"/>
                            <a:pt x="509" y="1076"/>
                          </a:cubicBezTo>
                          <a:cubicBezTo>
                            <a:pt x="557" y="1093"/>
                            <a:pt x="585" y="1120"/>
                            <a:pt x="611" y="1124"/>
                          </a:cubicBezTo>
                          <a:cubicBezTo>
                            <a:pt x="637" y="1128"/>
                            <a:pt x="657" y="1113"/>
                            <a:pt x="665" y="1100"/>
                          </a:cubicBezTo>
                          <a:cubicBezTo>
                            <a:pt x="673" y="1087"/>
                            <a:pt x="668" y="1062"/>
                            <a:pt x="659" y="1046"/>
                          </a:cubicBezTo>
                          <a:cubicBezTo>
                            <a:pt x="650" y="1030"/>
                            <a:pt x="638" y="1015"/>
                            <a:pt x="611" y="1004"/>
                          </a:cubicBezTo>
                          <a:cubicBezTo>
                            <a:pt x="584" y="993"/>
                            <a:pt x="545" y="998"/>
                            <a:pt x="497" y="980"/>
                          </a:cubicBezTo>
                          <a:cubicBezTo>
                            <a:pt x="449" y="962"/>
                            <a:pt x="367" y="946"/>
                            <a:pt x="323" y="896"/>
                          </a:cubicBezTo>
                          <a:cubicBezTo>
                            <a:pt x="279" y="846"/>
                            <a:pt x="252" y="760"/>
                            <a:pt x="233" y="680"/>
                          </a:cubicBezTo>
                          <a:cubicBezTo>
                            <a:pt x="214" y="600"/>
                            <a:pt x="195" y="501"/>
                            <a:pt x="209" y="416"/>
                          </a:cubicBezTo>
                          <a:cubicBezTo>
                            <a:pt x="223" y="331"/>
                            <a:pt x="271" y="221"/>
                            <a:pt x="317" y="170"/>
                          </a:cubicBezTo>
                          <a:cubicBezTo>
                            <a:pt x="363" y="119"/>
                            <a:pt x="435" y="111"/>
                            <a:pt x="485" y="110"/>
                          </a:cubicBezTo>
                          <a:cubicBezTo>
                            <a:pt x="535" y="109"/>
                            <a:pt x="580" y="134"/>
                            <a:pt x="617" y="164"/>
                          </a:cubicBezTo>
                          <a:cubicBezTo>
                            <a:pt x="654" y="194"/>
                            <a:pt x="687" y="246"/>
                            <a:pt x="707" y="290"/>
                          </a:cubicBezTo>
                          <a:cubicBezTo>
                            <a:pt x="727" y="334"/>
                            <a:pt x="726" y="376"/>
                            <a:pt x="737" y="428"/>
                          </a:cubicBezTo>
                          <a:cubicBezTo>
                            <a:pt x="748" y="480"/>
                            <a:pt x="761" y="576"/>
                            <a:pt x="773" y="602"/>
                          </a:cubicBezTo>
                          <a:cubicBezTo>
                            <a:pt x="785" y="628"/>
                            <a:pt x="807" y="597"/>
                            <a:pt x="809" y="584"/>
                          </a:cubicBezTo>
                          <a:cubicBezTo>
                            <a:pt x="811" y="571"/>
                            <a:pt x="787" y="569"/>
                            <a:pt x="785" y="530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75788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1428"/>
                    <a:ext cx="168" cy="246"/>
                  </a:xfrm>
                  <a:prstGeom prst="ellipse">
                    <a:avLst/>
                  </a:prstGeom>
                  <a:solidFill>
                    <a:srgbClr val="E7D6B7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5789" name="Freeform 13"/>
                  <p:cNvSpPr>
                    <a:spLocks/>
                  </p:cNvSpPr>
                  <p:nvPr/>
                </p:nvSpPr>
                <p:spPr bwMode="auto">
                  <a:xfrm>
                    <a:off x="2595" y="741"/>
                    <a:ext cx="266" cy="521"/>
                  </a:xfrm>
                  <a:custGeom>
                    <a:avLst/>
                    <a:gdLst>
                      <a:gd name="T0" fmla="*/ 3 w 266"/>
                      <a:gd name="T1" fmla="*/ 483 h 521"/>
                      <a:gd name="T2" fmla="*/ 27 w 266"/>
                      <a:gd name="T3" fmla="*/ 273 h 521"/>
                      <a:gd name="T4" fmla="*/ 111 w 266"/>
                      <a:gd name="T5" fmla="*/ 45 h 521"/>
                      <a:gd name="T6" fmla="*/ 183 w 266"/>
                      <a:gd name="T7" fmla="*/ 3 h 521"/>
                      <a:gd name="T8" fmla="*/ 237 w 266"/>
                      <a:gd name="T9" fmla="*/ 39 h 521"/>
                      <a:gd name="T10" fmla="*/ 261 w 266"/>
                      <a:gd name="T11" fmla="*/ 129 h 521"/>
                      <a:gd name="T12" fmla="*/ 207 w 266"/>
                      <a:gd name="T13" fmla="*/ 273 h 521"/>
                      <a:gd name="T14" fmla="*/ 105 w 266"/>
                      <a:gd name="T15" fmla="*/ 477 h 521"/>
                      <a:gd name="T16" fmla="*/ 45 w 266"/>
                      <a:gd name="T17" fmla="*/ 501 h 521"/>
                      <a:gd name="T18" fmla="*/ 3 w 266"/>
                      <a:gd name="T19" fmla="*/ 483 h 5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66" h="521">
                        <a:moveTo>
                          <a:pt x="3" y="483"/>
                        </a:moveTo>
                        <a:cubicBezTo>
                          <a:pt x="0" y="445"/>
                          <a:pt x="9" y="346"/>
                          <a:pt x="27" y="273"/>
                        </a:cubicBezTo>
                        <a:cubicBezTo>
                          <a:pt x="45" y="200"/>
                          <a:pt x="85" y="90"/>
                          <a:pt x="111" y="45"/>
                        </a:cubicBezTo>
                        <a:cubicBezTo>
                          <a:pt x="137" y="0"/>
                          <a:pt x="162" y="4"/>
                          <a:pt x="183" y="3"/>
                        </a:cubicBezTo>
                        <a:cubicBezTo>
                          <a:pt x="204" y="2"/>
                          <a:pt x="224" y="18"/>
                          <a:pt x="237" y="39"/>
                        </a:cubicBezTo>
                        <a:cubicBezTo>
                          <a:pt x="250" y="60"/>
                          <a:pt x="266" y="90"/>
                          <a:pt x="261" y="129"/>
                        </a:cubicBezTo>
                        <a:cubicBezTo>
                          <a:pt x="256" y="168"/>
                          <a:pt x="233" y="215"/>
                          <a:pt x="207" y="273"/>
                        </a:cubicBezTo>
                        <a:cubicBezTo>
                          <a:pt x="181" y="331"/>
                          <a:pt x="132" y="439"/>
                          <a:pt x="105" y="477"/>
                        </a:cubicBezTo>
                        <a:cubicBezTo>
                          <a:pt x="78" y="515"/>
                          <a:pt x="61" y="501"/>
                          <a:pt x="45" y="501"/>
                        </a:cubicBezTo>
                        <a:cubicBezTo>
                          <a:pt x="29" y="501"/>
                          <a:pt x="6" y="521"/>
                          <a:pt x="3" y="483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5790" name="Freeform 14"/>
                  <p:cNvSpPr>
                    <a:spLocks/>
                  </p:cNvSpPr>
                  <p:nvPr/>
                </p:nvSpPr>
                <p:spPr bwMode="auto">
                  <a:xfrm>
                    <a:off x="2672" y="1593"/>
                    <a:ext cx="392" cy="340"/>
                  </a:xfrm>
                  <a:custGeom>
                    <a:avLst/>
                    <a:gdLst>
                      <a:gd name="T0" fmla="*/ 100 w 392"/>
                      <a:gd name="T1" fmla="*/ 201 h 340"/>
                      <a:gd name="T2" fmla="*/ 16 w 392"/>
                      <a:gd name="T3" fmla="*/ 87 h 340"/>
                      <a:gd name="T4" fmla="*/ 4 w 392"/>
                      <a:gd name="T5" fmla="*/ 45 h 340"/>
                      <a:gd name="T6" fmla="*/ 28 w 392"/>
                      <a:gd name="T7" fmla="*/ 3 h 340"/>
                      <a:gd name="T8" fmla="*/ 130 w 392"/>
                      <a:gd name="T9" fmla="*/ 27 h 340"/>
                      <a:gd name="T10" fmla="*/ 250 w 392"/>
                      <a:gd name="T11" fmla="*/ 75 h 340"/>
                      <a:gd name="T12" fmla="*/ 364 w 392"/>
                      <a:gd name="T13" fmla="*/ 159 h 340"/>
                      <a:gd name="T14" fmla="*/ 388 w 392"/>
                      <a:gd name="T15" fmla="*/ 273 h 340"/>
                      <a:gd name="T16" fmla="*/ 340 w 392"/>
                      <a:gd name="T17" fmla="*/ 333 h 340"/>
                      <a:gd name="T18" fmla="*/ 244 w 392"/>
                      <a:gd name="T19" fmla="*/ 315 h 340"/>
                      <a:gd name="T20" fmla="*/ 100 w 392"/>
                      <a:gd name="T21" fmla="*/ 201 h 3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92" h="340">
                        <a:moveTo>
                          <a:pt x="100" y="201"/>
                        </a:moveTo>
                        <a:cubicBezTo>
                          <a:pt x="62" y="163"/>
                          <a:pt x="32" y="113"/>
                          <a:pt x="16" y="87"/>
                        </a:cubicBezTo>
                        <a:cubicBezTo>
                          <a:pt x="0" y="61"/>
                          <a:pt x="2" y="59"/>
                          <a:pt x="4" y="45"/>
                        </a:cubicBezTo>
                        <a:cubicBezTo>
                          <a:pt x="6" y="31"/>
                          <a:pt x="7" y="6"/>
                          <a:pt x="28" y="3"/>
                        </a:cubicBezTo>
                        <a:cubicBezTo>
                          <a:pt x="49" y="0"/>
                          <a:pt x="93" y="15"/>
                          <a:pt x="130" y="27"/>
                        </a:cubicBezTo>
                        <a:cubicBezTo>
                          <a:pt x="167" y="39"/>
                          <a:pt x="211" y="53"/>
                          <a:pt x="250" y="75"/>
                        </a:cubicBezTo>
                        <a:cubicBezTo>
                          <a:pt x="289" y="97"/>
                          <a:pt x="341" y="126"/>
                          <a:pt x="364" y="159"/>
                        </a:cubicBezTo>
                        <a:cubicBezTo>
                          <a:pt x="387" y="192"/>
                          <a:pt x="392" y="244"/>
                          <a:pt x="388" y="273"/>
                        </a:cubicBezTo>
                        <a:cubicBezTo>
                          <a:pt x="384" y="302"/>
                          <a:pt x="364" y="326"/>
                          <a:pt x="340" y="333"/>
                        </a:cubicBezTo>
                        <a:cubicBezTo>
                          <a:pt x="316" y="340"/>
                          <a:pt x="282" y="336"/>
                          <a:pt x="244" y="315"/>
                        </a:cubicBezTo>
                        <a:cubicBezTo>
                          <a:pt x="206" y="294"/>
                          <a:pt x="138" y="239"/>
                          <a:pt x="100" y="20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5791" name="Freeform 15"/>
                  <p:cNvSpPr>
                    <a:spLocks/>
                  </p:cNvSpPr>
                  <p:nvPr/>
                </p:nvSpPr>
                <p:spPr bwMode="auto">
                  <a:xfrm>
                    <a:off x="2412" y="1929"/>
                    <a:ext cx="151" cy="558"/>
                  </a:xfrm>
                  <a:custGeom>
                    <a:avLst/>
                    <a:gdLst>
                      <a:gd name="T0" fmla="*/ 18 w 151"/>
                      <a:gd name="T1" fmla="*/ 165 h 558"/>
                      <a:gd name="T2" fmla="*/ 42 w 151"/>
                      <a:gd name="T3" fmla="*/ 39 h 558"/>
                      <a:gd name="T4" fmla="*/ 66 w 151"/>
                      <a:gd name="T5" fmla="*/ 3 h 558"/>
                      <a:gd name="T6" fmla="*/ 108 w 151"/>
                      <a:gd name="T7" fmla="*/ 27 h 558"/>
                      <a:gd name="T8" fmla="*/ 138 w 151"/>
                      <a:gd name="T9" fmla="*/ 165 h 558"/>
                      <a:gd name="T10" fmla="*/ 144 w 151"/>
                      <a:gd name="T11" fmla="*/ 423 h 558"/>
                      <a:gd name="T12" fmla="*/ 96 w 151"/>
                      <a:gd name="T13" fmla="*/ 543 h 558"/>
                      <a:gd name="T14" fmla="*/ 24 w 151"/>
                      <a:gd name="T15" fmla="*/ 513 h 558"/>
                      <a:gd name="T16" fmla="*/ 0 w 151"/>
                      <a:gd name="T17" fmla="*/ 315 h 558"/>
                      <a:gd name="T18" fmla="*/ 18 w 151"/>
                      <a:gd name="T19" fmla="*/ 165 h 5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1" h="558">
                        <a:moveTo>
                          <a:pt x="18" y="165"/>
                        </a:moveTo>
                        <a:cubicBezTo>
                          <a:pt x="25" y="119"/>
                          <a:pt x="34" y="66"/>
                          <a:pt x="42" y="39"/>
                        </a:cubicBezTo>
                        <a:cubicBezTo>
                          <a:pt x="50" y="12"/>
                          <a:pt x="55" y="5"/>
                          <a:pt x="66" y="3"/>
                        </a:cubicBezTo>
                        <a:cubicBezTo>
                          <a:pt x="77" y="1"/>
                          <a:pt x="96" y="0"/>
                          <a:pt x="108" y="27"/>
                        </a:cubicBezTo>
                        <a:cubicBezTo>
                          <a:pt x="120" y="54"/>
                          <a:pt x="132" y="99"/>
                          <a:pt x="138" y="165"/>
                        </a:cubicBezTo>
                        <a:cubicBezTo>
                          <a:pt x="144" y="231"/>
                          <a:pt x="151" y="360"/>
                          <a:pt x="144" y="423"/>
                        </a:cubicBezTo>
                        <a:cubicBezTo>
                          <a:pt x="137" y="486"/>
                          <a:pt x="116" y="528"/>
                          <a:pt x="96" y="543"/>
                        </a:cubicBezTo>
                        <a:cubicBezTo>
                          <a:pt x="76" y="558"/>
                          <a:pt x="40" y="551"/>
                          <a:pt x="24" y="513"/>
                        </a:cubicBezTo>
                        <a:cubicBezTo>
                          <a:pt x="8" y="475"/>
                          <a:pt x="0" y="372"/>
                          <a:pt x="0" y="315"/>
                        </a:cubicBezTo>
                        <a:cubicBezTo>
                          <a:pt x="0" y="258"/>
                          <a:pt x="11" y="211"/>
                          <a:pt x="18" y="165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5792" name="Freeform 16"/>
                  <p:cNvSpPr>
                    <a:spLocks/>
                  </p:cNvSpPr>
                  <p:nvPr/>
                </p:nvSpPr>
                <p:spPr bwMode="auto">
                  <a:xfrm>
                    <a:off x="1907" y="1589"/>
                    <a:ext cx="392" cy="253"/>
                  </a:xfrm>
                  <a:custGeom>
                    <a:avLst/>
                    <a:gdLst>
                      <a:gd name="T0" fmla="*/ 175 w 392"/>
                      <a:gd name="T1" fmla="*/ 61 h 253"/>
                      <a:gd name="T2" fmla="*/ 307 w 392"/>
                      <a:gd name="T3" fmla="*/ 19 h 253"/>
                      <a:gd name="T4" fmla="*/ 367 w 392"/>
                      <a:gd name="T5" fmla="*/ 7 h 253"/>
                      <a:gd name="T6" fmla="*/ 385 w 392"/>
                      <a:gd name="T7" fmla="*/ 61 h 253"/>
                      <a:gd name="T8" fmla="*/ 325 w 392"/>
                      <a:gd name="T9" fmla="*/ 133 h 253"/>
                      <a:gd name="T10" fmla="*/ 193 w 392"/>
                      <a:gd name="T11" fmla="*/ 223 h 253"/>
                      <a:gd name="T12" fmla="*/ 37 w 392"/>
                      <a:gd name="T13" fmla="*/ 247 h 253"/>
                      <a:gd name="T14" fmla="*/ 1 w 392"/>
                      <a:gd name="T15" fmla="*/ 187 h 253"/>
                      <a:gd name="T16" fmla="*/ 43 w 392"/>
                      <a:gd name="T17" fmla="*/ 115 h 253"/>
                      <a:gd name="T18" fmla="*/ 175 w 392"/>
                      <a:gd name="T19" fmla="*/ 61 h 2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92" h="253">
                        <a:moveTo>
                          <a:pt x="175" y="61"/>
                        </a:moveTo>
                        <a:cubicBezTo>
                          <a:pt x="219" y="45"/>
                          <a:pt x="275" y="28"/>
                          <a:pt x="307" y="19"/>
                        </a:cubicBezTo>
                        <a:cubicBezTo>
                          <a:pt x="339" y="10"/>
                          <a:pt x="354" y="0"/>
                          <a:pt x="367" y="7"/>
                        </a:cubicBezTo>
                        <a:cubicBezTo>
                          <a:pt x="380" y="14"/>
                          <a:pt x="392" y="40"/>
                          <a:pt x="385" y="61"/>
                        </a:cubicBezTo>
                        <a:cubicBezTo>
                          <a:pt x="378" y="82"/>
                          <a:pt x="357" y="106"/>
                          <a:pt x="325" y="133"/>
                        </a:cubicBezTo>
                        <a:cubicBezTo>
                          <a:pt x="293" y="160"/>
                          <a:pt x="241" y="204"/>
                          <a:pt x="193" y="223"/>
                        </a:cubicBezTo>
                        <a:cubicBezTo>
                          <a:pt x="145" y="242"/>
                          <a:pt x="69" y="253"/>
                          <a:pt x="37" y="247"/>
                        </a:cubicBezTo>
                        <a:cubicBezTo>
                          <a:pt x="5" y="241"/>
                          <a:pt x="0" y="209"/>
                          <a:pt x="1" y="187"/>
                        </a:cubicBezTo>
                        <a:cubicBezTo>
                          <a:pt x="2" y="165"/>
                          <a:pt x="15" y="136"/>
                          <a:pt x="43" y="115"/>
                        </a:cubicBezTo>
                        <a:cubicBezTo>
                          <a:pt x="71" y="94"/>
                          <a:pt x="131" y="77"/>
                          <a:pt x="175" y="6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5793" name="Freeform 17"/>
                  <p:cNvSpPr>
                    <a:spLocks/>
                  </p:cNvSpPr>
                  <p:nvPr/>
                </p:nvSpPr>
                <p:spPr bwMode="auto">
                  <a:xfrm>
                    <a:off x="2094" y="930"/>
                    <a:ext cx="238" cy="386"/>
                  </a:xfrm>
                  <a:custGeom>
                    <a:avLst/>
                    <a:gdLst>
                      <a:gd name="T0" fmla="*/ 78 w 238"/>
                      <a:gd name="T1" fmla="*/ 270 h 386"/>
                      <a:gd name="T2" fmla="*/ 24 w 238"/>
                      <a:gd name="T3" fmla="*/ 192 h 386"/>
                      <a:gd name="T4" fmla="*/ 0 w 238"/>
                      <a:gd name="T5" fmla="*/ 96 h 386"/>
                      <a:gd name="T6" fmla="*/ 24 w 238"/>
                      <a:gd name="T7" fmla="*/ 12 h 386"/>
                      <a:gd name="T8" fmla="*/ 120 w 238"/>
                      <a:gd name="T9" fmla="*/ 24 h 386"/>
                      <a:gd name="T10" fmla="*/ 180 w 238"/>
                      <a:gd name="T11" fmla="*/ 132 h 386"/>
                      <a:gd name="T12" fmla="*/ 234 w 238"/>
                      <a:gd name="T13" fmla="*/ 306 h 386"/>
                      <a:gd name="T14" fmla="*/ 204 w 238"/>
                      <a:gd name="T15" fmla="*/ 378 h 386"/>
                      <a:gd name="T16" fmla="*/ 168 w 238"/>
                      <a:gd name="T17" fmla="*/ 354 h 386"/>
                      <a:gd name="T18" fmla="*/ 78 w 238"/>
                      <a:gd name="T19" fmla="*/ 270 h 3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38" h="386">
                        <a:moveTo>
                          <a:pt x="78" y="270"/>
                        </a:moveTo>
                        <a:cubicBezTo>
                          <a:pt x="54" y="243"/>
                          <a:pt x="37" y="221"/>
                          <a:pt x="24" y="192"/>
                        </a:cubicBezTo>
                        <a:cubicBezTo>
                          <a:pt x="11" y="163"/>
                          <a:pt x="0" y="126"/>
                          <a:pt x="0" y="96"/>
                        </a:cubicBezTo>
                        <a:cubicBezTo>
                          <a:pt x="0" y="66"/>
                          <a:pt x="4" y="24"/>
                          <a:pt x="24" y="12"/>
                        </a:cubicBezTo>
                        <a:cubicBezTo>
                          <a:pt x="44" y="0"/>
                          <a:pt x="94" y="4"/>
                          <a:pt x="120" y="24"/>
                        </a:cubicBezTo>
                        <a:cubicBezTo>
                          <a:pt x="146" y="44"/>
                          <a:pt x="161" y="85"/>
                          <a:pt x="180" y="132"/>
                        </a:cubicBezTo>
                        <a:cubicBezTo>
                          <a:pt x="199" y="179"/>
                          <a:pt x="230" y="265"/>
                          <a:pt x="234" y="306"/>
                        </a:cubicBezTo>
                        <a:cubicBezTo>
                          <a:pt x="238" y="347"/>
                          <a:pt x="215" y="370"/>
                          <a:pt x="204" y="378"/>
                        </a:cubicBezTo>
                        <a:cubicBezTo>
                          <a:pt x="193" y="386"/>
                          <a:pt x="190" y="372"/>
                          <a:pt x="168" y="354"/>
                        </a:cubicBezTo>
                        <a:cubicBezTo>
                          <a:pt x="146" y="336"/>
                          <a:pt x="102" y="297"/>
                          <a:pt x="78" y="270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pic>
              <p:nvPicPr>
                <p:cNvPr id="75794" name="Picture 1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14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5795" name="Picture 1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4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5796" name="Picture 2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24" y="33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5797" name="Picture 2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6" y="57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5798" name="Picture 2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52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5799" name="Picture 2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72" y="76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5800" name="Picture 2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0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5801" name="Picture 2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24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grpSp>
            <p:nvGrpSpPr>
              <p:cNvPr id="75802" name="Group 26"/>
              <p:cNvGrpSpPr>
                <a:grpSpLocks/>
              </p:cNvGrpSpPr>
              <p:nvPr userDrawn="1"/>
            </p:nvGrpSpPr>
            <p:grpSpPr bwMode="auto">
              <a:xfrm>
                <a:off x="4944" y="1008"/>
                <a:ext cx="522" cy="2967"/>
                <a:chOff x="4944" y="1008"/>
                <a:chExt cx="522" cy="2967"/>
              </a:xfrm>
            </p:grpSpPr>
            <p:pic>
              <p:nvPicPr>
                <p:cNvPr id="75803" name="Picture 27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10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5804" name="Picture 2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4" y="1200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5805" name="Picture 2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158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5806" name="Picture 3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172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5807" name="Picture 3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40" y="182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5808" name="Picture 3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8" y="201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5809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206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5810" name="Picture 3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235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5811" name="Picture 3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22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5812" name="Picture 36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244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5813" name="Picture 37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25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5814" name="Picture 3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13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5815" name="Picture 3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44" y="273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5816" name="Picture 4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07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5817" name="Picture 4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331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5818" name="Picture 4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4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5819" name="Picture 4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8" y="355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5820" name="Picture 4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7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5821" name="Picture 4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4" y="369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</p:grpSp>
        <p:sp>
          <p:nvSpPr>
            <p:cNvPr id="75822" name="Freeform 46"/>
            <p:cNvSpPr>
              <a:spLocks/>
            </p:cNvSpPr>
            <p:nvPr/>
          </p:nvSpPr>
          <p:spPr bwMode="auto">
            <a:xfrm>
              <a:off x="5010" y="3092"/>
              <a:ext cx="750" cy="1222"/>
            </a:xfrm>
            <a:custGeom>
              <a:avLst/>
              <a:gdLst>
                <a:gd name="T0" fmla="*/ 372 w 750"/>
                <a:gd name="T1" fmla="*/ 154 h 1222"/>
                <a:gd name="T2" fmla="*/ 378 w 750"/>
                <a:gd name="T3" fmla="*/ 412 h 1222"/>
                <a:gd name="T4" fmla="*/ 312 w 750"/>
                <a:gd name="T5" fmla="*/ 724 h 1222"/>
                <a:gd name="T6" fmla="*/ 138 w 750"/>
                <a:gd name="T7" fmla="*/ 928 h 1222"/>
                <a:gd name="T8" fmla="*/ 0 w 750"/>
                <a:gd name="T9" fmla="*/ 976 h 1222"/>
                <a:gd name="T10" fmla="*/ 0 w 750"/>
                <a:gd name="T11" fmla="*/ 1222 h 1222"/>
                <a:gd name="T12" fmla="*/ 750 w 750"/>
                <a:gd name="T13" fmla="*/ 1222 h 1222"/>
                <a:gd name="T14" fmla="*/ 750 w 750"/>
                <a:gd name="T15" fmla="*/ 178 h 1222"/>
                <a:gd name="T16" fmla="*/ 372 w 750"/>
                <a:gd name="T17" fmla="*/ 154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0" h="1222">
                  <a:moveTo>
                    <a:pt x="372" y="154"/>
                  </a:moveTo>
                  <a:cubicBezTo>
                    <a:pt x="309" y="193"/>
                    <a:pt x="388" y="317"/>
                    <a:pt x="378" y="412"/>
                  </a:cubicBezTo>
                  <a:cubicBezTo>
                    <a:pt x="368" y="507"/>
                    <a:pt x="352" y="638"/>
                    <a:pt x="312" y="724"/>
                  </a:cubicBezTo>
                  <a:cubicBezTo>
                    <a:pt x="272" y="810"/>
                    <a:pt x="190" y="886"/>
                    <a:pt x="138" y="928"/>
                  </a:cubicBezTo>
                  <a:cubicBezTo>
                    <a:pt x="86" y="970"/>
                    <a:pt x="23" y="927"/>
                    <a:pt x="0" y="976"/>
                  </a:cubicBezTo>
                  <a:lnTo>
                    <a:pt x="0" y="1222"/>
                  </a:lnTo>
                  <a:lnTo>
                    <a:pt x="750" y="1222"/>
                  </a:lnTo>
                  <a:lnTo>
                    <a:pt x="750" y="178"/>
                  </a:lnTo>
                  <a:cubicBezTo>
                    <a:pt x="687" y="0"/>
                    <a:pt x="451" y="159"/>
                    <a:pt x="372" y="15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5823" name="Freeform 47"/>
            <p:cNvSpPr>
              <a:spLocks/>
            </p:cNvSpPr>
            <p:nvPr/>
          </p:nvSpPr>
          <p:spPr bwMode="auto">
            <a:xfrm>
              <a:off x="5001" y="3060"/>
              <a:ext cx="768" cy="1260"/>
            </a:xfrm>
            <a:custGeom>
              <a:avLst/>
              <a:gdLst>
                <a:gd name="T0" fmla="*/ 0 w 768"/>
                <a:gd name="T1" fmla="*/ 1260 h 1260"/>
                <a:gd name="T2" fmla="*/ 0 w 768"/>
                <a:gd name="T3" fmla="*/ 1134 h 1260"/>
                <a:gd name="T4" fmla="*/ 210 w 768"/>
                <a:gd name="T5" fmla="*/ 1032 h 1260"/>
                <a:gd name="T6" fmla="*/ 324 w 768"/>
                <a:gd name="T7" fmla="*/ 918 h 1260"/>
                <a:gd name="T8" fmla="*/ 414 w 768"/>
                <a:gd name="T9" fmla="*/ 714 h 1260"/>
                <a:gd name="T10" fmla="*/ 450 w 768"/>
                <a:gd name="T11" fmla="*/ 456 h 1260"/>
                <a:gd name="T12" fmla="*/ 438 w 768"/>
                <a:gd name="T13" fmla="*/ 258 h 1260"/>
                <a:gd name="T14" fmla="*/ 684 w 768"/>
                <a:gd name="T15" fmla="*/ 0 h 1260"/>
                <a:gd name="T16" fmla="*/ 768 w 768"/>
                <a:gd name="T17" fmla="*/ 18 h 1260"/>
                <a:gd name="T18" fmla="*/ 768 w 768"/>
                <a:gd name="T19" fmla="*/ 1254 h 1260"/>
                <a:gd name="T20" fmla="*/ 0 w 768"/>
                <a:gd name="T21" fmla="*/ 1260 h 1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8" h="1260">
                  <a:moveTo>
                    <a:pt x="0" y="1260"/>
                  </a:moveTo>
                  <a:lnTo>
                    <a:pt x="0" y="1134"/>
                  </a:lnTo>
                  <a:lnTo>
                    <a:pt x="210" y="1032"/>
                  </a:lnTo>
                  <a:lnTo>
                    <a:pt x="324" y="918"/>
                  </a:lnTo>
                  <a:lnTo>
                    <a:pt x="414" y="714"/>
                  </a:lnTo>
                  <a:lnTo>
                    <a:pt x="450" y="456"/>
                  </a:lnTo>
                  <a:lnTo>
                    <a:pt x="438" y="258"/>
                  </a:lnTo>
                  <a:lnTo>
                    <a:pt x="684" y="0"/>
                  </a:lnTo>
                  <a:lnTo>
                    <a:pt x="768" y="18"/>
                  </a:lnTo>
                  <a:lnTo>
                    <a:pt x="768" y="1254"/>
                  </a:lnTo>
                  <a:lnTo>
                    <a:pt x="0" y="1260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5824" name="Freeform 48"/>
            <p:cNvSpPr>
              <a:spLocks/>
            </p:cNvSpPr>
            <p:nvPr/>
          </p:nvSpPr>
          <p:spPr bwMode="auto">
            <a:xfrm>
              <a:off x="4994" y="1775"/>
              <a:ext cx="776" cy="2543"/>
            </a:xfrm>
            <a:custGeom>
              <a:avLst/>
              <a:gdLst>
                <a:gd name="T0" fmla="*/ 550 w 776"/>
                <a:gd name="T1" fmla="*/ 115 h 2543"/>
                <a:gd name="T2" fmla="*/ 460 w 776"/>
                <a:gd name="T3" fmla="*/ 529 h 2543"/>
                <a:gd name="T4" fmla="*/ 298 w 776"/>
                <a:gd name="T5" fmla="*/ 925 h 2543"/>
                <a:gd name="T6" fmla="*/ 76 w 776"/>
                <a:gd name="T7" fmla="*/ 1267 h 2543"/>
                <a:gd name="T8" fmla="*/ 4 w 776"/>
                <a:gd name="T9" fmla="*/ 1339 h 2543"/>
                <a:gd name="T10" fmla="*/ 100 w 776"/>
                <a:gd name="T11" fmla="*/ 1351 h 2543"/>
                <a:gd name="T12" fmla="*/ 286 w 776"/>
                <a:gd name="T13" fmla="*/ 1399 h 2543"/>
                <a:gd name="T14" fmla="*/ 394 w 776"/>
                <a:gd name="T15" fmla="*/ 1525 h 2543"/>
                <a:gd name="T16" fmla="*/ 478 w 776"/>
                <a:gd name="T17" fmla="*/ 1705 h 2543"/>
                <a:gd name="T18" fmla="*/ 478 w 776"/>
                <a:gd name="T19" fmla="*/ 1969 h 2543"/>
                <a:gd name="T20" fmla="*/ 370 w 776"/>
                <a:gd name="T21" fmla="*/ 2263 h 2543"/>
                <a:gd name="T22" fmla="*/ 124 w 776"/>
                <a:gd name="T23" fmla="*/ 2479 h 2543"/>
                <a:gd name="T24" fmla="*/ 22 w 776"/>
                <a:gd name="T25" fmla="*/ 2515 h 2543"/>
                <a:gd name="T26" fmla="*/ 196 w 776"/>
                <a:gd name="T27" fmla="*/ 2533 h 2543"/>
                <a:gd name="T28" fmla="*/ 388 w 776"/>
                <a:gd name="T29" fmla="*/ 2455 h 2543"/>
                <a:gd name="T30" fmla="*/ 502 w 776"/>
                <a:gd name="T31" fmla="*/ 2299 h 2543"/>
                <a:gd name="T32" fmla="*/ 598 w 776"/>
                <a:gd name="T33" fmla="*/ 2197 h 2543"/>
                <a:gd name="T34" fmla="*/ 694 w 776"/>
                <a:gd name="T35" fmla="*/ 2197 h 2543"/>
                <a:gd name="T36" fmla="*/ 742 w 776"/>
                <a:gd name="T37" fmla="*/ 2230 h 2543"/>
                <a:gd name="T38" fmla="*/ 712 w 776"/>
                <a:gd name="T39" fmla="*/ 2137 h 2543"/>
                <a:gd name="T40" fmla="*/ 664 w 776"/>
                <a:gd name="T41" fmla="*/ 1807 h 2543"/>
                <a:gd name="T42" fmla="*/ 670 w 776"/>
                <a:gd name="T43" fmla="*/ 1561 h 2543"/>
                <a:gd name="T44" fmla="*/ 718 w 776"/>
                <a:gd name="T45" fmla="*/ 1393 h 2543"/>
                <a:gd name="T46" fmla="*/ 748 w 776"/>
                <a:gd name="T47" fmla="*/ 1219 h 2543"/>
                <a:gd name="T48" fmla="*/ 550 w 776"/>
                <a:gd name="T49" fmla="*/ 115 h 2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76" h="2543">
                  <a:moveTo>
                    <a:pt x="550" y="115"/>
                  </a:moveTo>
                  <a:cubicBezTo>
                    <a:pt x="502" y="0"/>
                    <a:pt x="502" y="394"/>
                    <a:pt x="460" y="529"/>
                  </a:cubicBezTo>
                  <a:cubicBezTo>
                    <a:pt x="418" y="664"/>
                    <a:pt x="362" y="802"/>
                    <a:pt x="298" y="925"/>
                  </a:cubicBezTo>
                  <a:cubicBezTo>
                    <a:pt x="234" y="1048"/>
                    <a:pt x="125" y="1198"/>
                    <a:pt x="76" y="1267"/>
                  </a:cubicBezTo>
                  <a:cubicBezTo>
                    <a:pt x="27" y="1336"/>
                    <a:pt x="0" y="1325"/>
                    <a:pt x="4" y="1339"/>
                  </a:cubicBezTo>
                  <a:cubicBezTo>
                    <a:pt x="8" y="1353"/>
                    <a:pt x="53" y="1341"/>
                    <a:pt x="100" y="1351"/>
                  </a:cubicBezTo>
                  <a:cubicBezTo>
                    <a:pt x="147" y="1361"/>
                    <a:pt x="237" y="1370"/>
                    <a:pt x="286" y="1399"/>
                  </a:cubicBezTo>
                  <a:cubicBezTo>
                    <a:pt x="335" y="1428"/>
                    <a:pt x="362" y="1474"/>
                    <a:pt x="394" y="1525"/>
                  </a:cubicBezTo>
                  <a:cubicBezTo>
                    <a:pt x="426" y="1576"/>
                    <a:pt x="464" y="1631"/>
                    <a:pt x="478" y="1705"/>
                  </a:cubicBezTo>
                  <a:cubicBezTo>
                    <a:pt x="492" y="1779"/>
                    <a:pt x="496" y="1876"/>
                    <a:pt x="478" y="1969"/>
                  </a:cubicBezTo>
                  <a:cubicBezTo>
                    <a:pt x="460" y="2062"/>
                    <a:pt x="429" y="2178"/>
                    <a:pt x="370" y="2263"/>
                  </a:cubicBezTo>
                  <a:cubicBezTo>
                    <a:pt x="311" y="2348"/>
                    <a:pt x="238" y="2428"/>
                    <a:pt x="124" y="2479"/>
                  </a:cubicBezTo>
                  <a:cubicBezTo>
                    <a:pt x="66" y="2521"/>
                    <a:pt x="10" y="2506"/>
                    <a:pt x="22" y="2515"/>
                  </a:cubicBezTo>
                  <a:cubicBezTo>
                    <a:pt x="34" y="2524"/>
                    <a:pt x="135" y="2543"/>
                    <a:pt x="196" y="2533"/>
                  </a:cubicBezTo>
                  <a:cubicBezTo>
                    <a:pt x="257" y="2523"/>
                    <a:pt x="337" y="2494"/>
                    <a:pt x="388" y="2455"/>
                  </a:cubicBezTo>
                  <a:cubicBezTo>
                    <a:pt x="439" y="2416"/>
                    <a:pt x="467" y="2342"/>
                    <a:pt x="502" y="2299"/>
                  </a:cubicBezTo>
                  <a:cubicBezTo>
                    <a:pt x="537" y="2256"/>
                    <a:pt x="566" y="2214"/>
                    <a:pt x="598" y="2197"/>
                  </a:cubicBezTo>
                  <a:cubicBezTo>
                    <a:pt x="630" y="2180"/>
                    <a:pt x="670" y="2191"/>
                    <a:pt x="694" y="2197"/>
                  </a:cubicBezTo>
                  <a:cubicBezTo>
                    <a:pt x="718" y="2203"/>
                    <a:pt x="739" y="2240"/>
                    <a:pt x="742" y="2230"/>
                  </a:cubicBezTo>
                  <a:cubicBezTo>
                    <a:pt x="745" y="2220"/>
                    <a:pt x="725" y="2207"/>
                    <a:pt x="712" y="2137"/>
                  </a:cubicBezTo>
                  <a:cubicBezTo>
                    <a:pt x="699" y="2067"/>
                    <a:pt x="671" y="1903"/>
                    <a:pt x="664" y="1807"/>
                  </a:cubicBezTo>
                  <a:cubicBezTo>
                    <a:pt x="657" y="1711"/>
                    <a:pt x="661" y="1630"/>
                    <a:pt x="670" y="1561"/>
                  </a:cubicBezTo>
                  <a:cubicBezTo>
                    <a:pt x="679" y="1492"/>
                    <a:pt x="705" y="1450"/>
                    <a:pt x="718" y="1393"/>
                  </a:cubicBezTo>
                  <a:cubicBezTo>
                    <a:pt x="731" y="1336"/>
                    <a:pt x="776" y="1427"/>
                    <a:pt x="748" y="1219"/>
                  </a:cubicBezTo>
                  <a:cubicBezTo>
                    <a:pt x="720" y="1011"/>
                    <a:pt x="598" y="230"/>
                    <a:pt x="550" y="1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5825" name="Freeform 49" descr="kimonopat1"/>
            <p:cNvSpPr>
              <a:spLocks/>
            </p:cNvSpPr>
            <p:nvPr/>
          </p:nvSpPr>
          <p:spPr bwMode="auto">
            <a:xfrm>
              <a:off x="5046" y="2229"/>
              <a:ext cx="617" cy="1376"/>
            </a:xfrm>
            <a:custGeom>
              <a:avLst/>
              <a:gdLst>
                <a:gd name="T0" fmla="*/ 486 w 617"/>
                <a:gd name="T1" fmla="*/ 3 h 1376"/>
                <a:gd name="T2" fmla="*/ 402 w 617"/>
                <a:gd name="T3" fmla="*/ 381 h 1376"/>
                <a:gd name="T4" fmla="*/ 216 w 617"/>
                <a:gd name="T5" fmla="*/ 777 h 1376"/>
                <a:gd name="T6" fmla="*/ 0 w 617"/>
                <a:gd name="T7" fmla="*/ 1119 h 1376"/>
                <a:gd name="T8" fmla="*/ 102 w 617"/>
                <a:gd name="T9" fmla="*/ 1101 h 1376"/>
                <a:gd name="T10" fmla="*/ 282 w 617"/>
                <a:gd name="T11" fmla="*/ 1119 h 1376"/>
                <a:gd name="T12" fmla="*/ 378 w 617"/>
                <a:gd name="T13" fmla="*/ 1185 h 1376"/>
                <a:gd name="T14" fmla="*/ 432 w 617"/>
                <a:gd name="T15" fmla="*/ 1269 h 1376"/>
                <a:gd name="T16" fmla="*/ 444 w 617"/>
                <a:gd name="T17" fmla="*/ 1365 h 1376"/>
                <a:gd name="T18" fmla="*/ 498 w 617"/>
                <a:gd name="T19" fmla="*/ 1203 h 1376"/>
                <a:gd name="T20" fmla="*/ 564 w 617"/>
                <a:gd name="T21" fmla="*/ 825 h 1376"/>
                <a:gd name="T22" fmla="*/ 606 w 617"/>
                <a:gd name="T23" fmla="*/ 363 h 1376"/>
                <a:gd name="T24" fmla="*/ 486 w 617"/>
                <a:gd name="T25" fmla="*/ 3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7" h="1376">
                  <a:moveTo>
                    <a:pt x="486" y="3"/>
                  </a:moveTo>
                  <a:cubicBezTo>
                    <a:pt x="452" y="6"/>
                    <a:pt x="447" y="252"/>
                    <a:pt x="402" y="381"/>
                  </a:cubicBezTo>
                  <a:cubicBezTo>
                    <a:pt x="357" y="510"/>
                    <a:pt x="283" y="654"/>
                    <a:pt x="216" y="777"/>
                  </a:cubicBezTo>
                  <a:cubicBezTo>
                    <a:pt x="149" y="900"/>
                    <a:pt x="19" y="1065"/>
                    <a:pt x="0" y="1119"/>
                  </a:cubicBezTo>
                  <a:cubicBezTo>
                    <a:pt x="48" y="1119"/>
                    <a:pt x="55" y="1101"/>
                    <a:pt x="102" y="1101"/>
                  </a:cubicBezTo>
                  <a:cubicBezTo>
                    <a:pt x="149" y="1101"/>
                    <a:pt x="236" y="1105"/>
                    <a:pt x="282" y="1119"/>
                  </a:cubicBezTo>
                  <a:cubicBezTo>
                    <a:pt x="328" y="1133"/>
                    <a:pt x="353" y="1160"/>
                    <a:pt x="378" y="1185"/>
                  </a:cubicBezTo>
                  <a:cubicBezTo>
                    <a:pt x="403" y="1210"/>
                    <a:pt x="421" y="1239"/>
                    <a:pt x="432" y="1269"/>
                  </a:cubicBezTo>
                  <a:cubicBezTo>
                    <a:pt x="443" y="1299"/>
                    <a:pt x="433" y="1376"/>
                    <a:pt x="444" y="1365"/>
                  </a:cubicBezTo>
                  <a:cubicBezTo>
                    <a:pt x="455" y="1354"/>
                    <a:pt x="478" y="1293"/>
                    <a:pt x="498" y="1203"/>
                  </a:cubicBezTo>
                  <a:cubicBezTo>
                    <a:pt x="518" y="1113"/>
                    <a:pt x="546" y="965"/>
                    <a:pt x="564" y="825"/>
                  </a:cubicBezTo>
                  <a:cubicBezTo>
                    <a:pt x="582" y="685"/>
                    <a:pt x="617" y="496"/>
                    <a:pt x="606" y="363"/>
                  </a:cubicBezTo>
                  <a:cubicBezTo>
                    <a:pt x="595" y="230"/>
                    <a:pt x="520" y="0"/>
                    <a:pt x="486" y="3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5826" name="Freeform 50" descr="kimonopat1"/>
            <p:cNvSpPr>
              <a:spLocks/>
            </p:cNvSpPr>
            <p:nvPr/>
          </p:nvSpPr>
          <p:spPr bwMode="auto">
            <a:xfrm>
              <a:off x="5193" y="269"/>
              <a:ext cx="576" cy="3180"/>
            </a:xfrm>
            <a:custGeom>
              <a:avLst/>
              <a:gdLst>
                <a:gd name="T0" fmla="*/ 42 w 576"/>
                <a:gd name="T1" fmla="*/ 61 h 3180"/>
                <a:gd name="T2" fmla="*/ 156 w 576"/>
                <a:gd name="T3" fmla="*/ 517 h 3180"/>
                <a:gd name="T4" fmla="*/ 288 w 576"/>
                <a:gd name="T5" fmla="*/ 991 h 3180"/>
                <a:gd name="T6" fmla="*/ 414 w 576"/>
                <a:gd name="T7" fmla="*/ 1435 h 3180"/>
                <a:gd name="T8" fmla="*/ 576 w 576"/>
                <a:gd name="T9" fmla="*/ 1807 h 3180"/>
                <a:gd name="T10" fmla="*/ 576 w 576"/>
                <a:gd name="T11" fmla="*/ 3055 h 3180"/>
                <a:gd name="T12" fmla="*/ 414 w 576"/>
                <a:gd name="T13" fmla="*/ 2557 h 3180"/>
                <a:gd name="T14" fmla="*/ 252 w 576"/>
                <a:gd name="T15" fmla="*/ 1765 h 3180"/>
                <a:gd name="T16" fmla="*/ 126 w 576"/>
                <a:gd name="T17" fmla="*/ 961 h 3180"/>
                <a:gd name="T18" fmla="*/ 12 w 576"/>
                <a:gd name="T19" fmla="*/ 151 h 3180"/>
                <a:gd name="T20" fmla="*/ 42 w 576"/>
                <a:gd name="T21" fmla="*/ 61 h 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6" h="3180">
                  <a:moveTo>
                    <a:pt x="42" y="61"/>
                  </a:moveTo>
                  <a:cubicBezTo>
                    <a:pt x="66" y="122"/>
                    <a:pt x="115" y="362"/>
                    <a:pt x="156" y="517"/>
                  </a:cubicBezTo>
                  <a:cubicBezTo>
                    <a:pt x="197" y="672"/>
                    <a:pt x="245" y="838"/>
                    <a:pt x="288" y="991"/>
                  </a:cubicBezTo>
                  <a:cubicBezTo>
                    <a:pt x="331" y="1144"/>
                    <a:pt x="366" y="1299"/>
                    <a:pt x="414" y="1435"/>
                  </a:cubicBezTo>
                  <a:cubicBezTo>
                    <a:pt x="462" y="1571"/>
                    <a:pt x="549" y="1537"/>
                    <a:pt x="576" y="1807"/>
                  </a:cubicBezTo>
                  <a:lnTo>
                    <a:pt x="576" y="3055"/>
                  </a:lnTo>
                  <a:cubicBezTo>
                    <a:pt x="549" y="3180"/>
                    <a:pt x="468" y="2772"/>
                    <a:pt x="414" y="2557"/>
                  </a:cubicBezTo>
                  <a:cubicBezTo>
                    <a:pt x="360" y="2342"/>
                    <a:pt x="300" y="2031"/>
                    <a:pt x="252" y="1765"/>
                  </a:cubicBezTo>
                  <a:cubicBezTo>
                    <a:pt x="204" y="1499"/>
                    <a:pt x="166" y="1230"/>
                    <a:pt x="126" y="961"/>
                  </a:cubicBezTo>
                  <a:cubicBezTo>
                    <a:pt x="86" y="692"/>
                    <a:pt x="24" y="299"/>
                    <a:pt x="12" y="151"/>
                  </a:cubicBezTo>
                  <a:cubicBezTo>
                    <a:pt x="0" y="3"/>
                    <a:pt x="18" y="0"/>
                    <a:pt x="42" y="61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5827" name="Freeform 51"/>
            <p:cNvSpPr>
              <a:spLocks/>
            </p:cNvSpPr>
            <p:nvPr/>
          </p:nvSpPr>
          <p:spPr bwMode="auto">
            <a:xfrm>
              <a:off x="5197" y="165"/>
              <a:ext cx="573" cy="1935"/>
            </a:xfrm>
            <a:custGeom>
              <a:avLst/>
              <a:gdLst>
                <a:gd name="T0" fmla="*/ 69 w 573"/>
                <a:gd name="T1" fmla="*/ 63 h 1935"/>
                <a:gd name="T2" fmla="*/ 207 w 573"/>
                <a:gd name="T3" fmla="*/ 549 h 1935"/>
                <a:gd name="T4" fmla="*/ 381 w 573"/>
                <a:gd name="T5" fmla="*/ 1101 h 1935"/>
                <a:gd name="T6" fmla="*/ 573 w 573"/>
                <a:gd name="T7" fmla="*/ 1575 h 1935"/>
                <a:gd name="T8" fmla="*/ 573 w 573"/>
                <a:gd name="T9" fmla="*/ 1935 h 1935"/>
                <a:gd name="T10" fmla="*/ 321 w 573"/>
                <a:gd name="T11" fmla="*/ 1449 h 1935"/>
                <a:gd name="T12" fmla="*/ 147 w 573"/>
                <a:gd name="T13" fmla="*/ 699 h 1935"/>
                <a:gd name="T14" fmla="*/ 15 w 573"/>
                <a:gd name="T15" fmla="*/ 171 h 1935"/>
                <a:gd name="T16" fmla="*/ 69 w 573"/>
                <a:gd name="T17" fmla="*/ 63 h 1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3" h="1935">
                  <a:moveTo>
                    <a:pt x="69" y="63"/>
                  </a:moveTo>
                  <a:cubicBezTo>
                    <a:pt x="101" y="126"/>
                    <a:pt x="155" y="376"/>
                    <a:pt x="207" y="549"/>
                  </a:cubicBezTo>
                  <a:cubicBezTo>
                    <a:pt x="259" y="722"/>
                    <a:pt x="320" y="930"/>
                    <a:pt x="381" y="1101"/>
                  </a:cubicBezTo>
                  <a:cubicBezTo>
                    <a:pt x="442" y="1272"/>
                    <a:pt x="541" y="1436"/>
                    <a:pt x="573" y="1575"/>
                  </a:cubicBezTo>
                  <a:lnTo>
                    <a:pt x="573" y="1935"/>
                  </a:lnTo>
                  <a:cubicBezTo>
                    <a:pt x="531" y="1914"/>
                    <a:pt x="392" y="1655"/>
                    <a:pt x="321" y="1449"/>
                  </a:cubicBezTo>
                  <a:cubicBezTo>
                    <a:pt x="250" y="1243"/>
                    <a:pt x="198" y="912"/>
                    <a:pt x="147" y="699"/>
                  </a:cubicBezTo>
                  <a:cubicBezTo>
                    <a:pt x="96" y="486"/>
                    <a:pt x="30" y="274"/>
                    <a:pt x="15" y="171"/>
                  </a:cubicBezTo>
                  <a:cubicBezTo>
                    <a:pt x="0" y="68"/>
                    <a:pt x="37" y="0"/>
                    <a:pt x="69" y="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5828" name="Freeform 52"/>
            <p:cNvSpPr>
              <a:spLocks/>
            </p:cNvSpPr>
            <p:nvPr/>
          </p:nvSpPr>
          <p:spPr bwMode="auto">
            <a:xfrm>
              <a:off x="5004" y="0"/>
              <a:ext cx="363" cy="2112"/>
            </a:xfrm>
            <a:custGeom>
              <a:avLst/>
              <a:gdLst>
                <a:gd name="T0" fmla="*/ 0 w 363"/>
                <a:gd name="T1" fmla="*/ 2094 h 2112"/>
                <a:gd name="T2" fmla="*/ 66 w 363"/>
                <a:gd name="T3" fmla="*/ 1992 h 2112"/>
                <a:gd name="T4" fmla="*/ 150 w 363"/>
                <a:gd name="T5" fmla="*/ 1464 h 2112"/>
                <a:gd name="T6" fmla="*/ 234 w 363"/>
                <a:gd name="T7" fmla="*/ 678 h 2112"/>
                <a:gd name="T8" fmla="*/ 324 w 363"/>
                <a:gd name="T9" fmla="*/ 0 h 2112"/>
                <a:gd name="T10" fmla="*/ 0 w 363"/>
                <a:gd name="T11" fmla="*/ 0 h 2112"/>
                <a:gd name="T12" fmla="*/ 0 w 363"/>
                <a:gd name="T13" fmla="*/ 2094 h 2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5829" name="Freeform 53"/>
            <p:cNvSpPr>
              <a:spLocks/>
            </p:cNvSpPr>
            <p:nvPr/>
          </p:nvSpPr>
          <p:spPr bwMode="auto">
            <a:xfrm>
              <a:off x="5004" y="1"/>
              <a:ext cx="189" cy="2112"/>
            </a:xfrm>
            <a:custGeom>
              <a:avLst/>
              <a:gdLst>
                <a:gd name="T0" fmla="*/ 0 w 363"/>
                <a:gd name="T1" fmla="*/ 2094 h 2112"/>
                <a:gd name="T2" fmla="*/ 66 w 363"/>
                <a:gd name="T3" fmla="*/ 1992 h 2112"/>
                <a:gd name="T4" fmla="*/ 150 w 363"/>
                <a:gd name="T5" fmla="*/ 1464 h 2112"/>
                <a:gd name="T6" fmla="*/ 234 w 363"/>
                <a:gd name="T7" fmla="*/ 678 h 2112"/>
                <a:gd name="T8" fmla="*/ 324 w 363"/>
                <a:gd name="T9" fmla="*/ 0 h 2112"/>
                <a:gd name="T10" fmla="*/ 0 w 363"/>
                <a:gd name="T11" fmla="*/ 0 h 2112"/>
                <a:gd name="T12" fmla="*/ 0 w 363"/>
                <a:gd name="T13" fmla="*/ 2094 h 2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5830" name="Rectangle 54"/>
            <p:cNvSpPr>
              <a:spLocks noChangeArrowheads="1"/>
            </p:cNvSpPr>
            <p:nvPr/>
          </p:nvSpPr>
          <p:spPr bwMode="auto">
            <a:xfrm>
              <a:off x="4955" y="1"/>
              <a:ext cx="56" cy="4320"/>
            </a:xfrm>
            <a:prstGeom prst="rect">
              <a:avLst/>
            </a:pr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ru-RU" altLang="ru-RU">
                <a:latin typeface="Arial" charset="0"/>
              </a:endParaRPr>
            </a:p>
          </p:txBody>
        </p:sp>
        <p:sp>
          <p:nvSpPr>
            <p:cNvPr id="75831" name="Freeform 55"/>
            <p:cNvSpPr>
              <a:spLocks/>
            </p:cNvSpPr>
            <p:nvPr/>
          </p:nvSpPr>
          <p:spPr bwMode="auto">
            <a:xfrm>
              <a:off x="5013" y="3924"/>
              <a:ext cx="734" cy="390"/>
            </a:xfrm>
            <a:custGeom>
              <a:avLst/>
              <a:gdLst>
                <a:gd name="T0" fmla="*/ 1 w 692"/>
                <a:gd name="T1" fmla="*/ 357 h 378"/>
                <a:gd name="T2" fmla="*/ 109 w 692"/>
                <a:gd name="T3" fmla="*/ 341 h 378"/>
                <a:gd name="T4" fmla="*/ 241 w 692"/>
                <a:gd name="T5" fmla="*/ 305 h 378"/>
                <a:gd name="T6" fmla="*/ 353 w 692"/>
                <a:gd name="T7" fmla="*/ 209 h 378"/>
                <a:gd name="T8" fmla="*/ 429 w 692"/>
                <a:gd name="T9" fmla="*/ 89 h 378"/>
                <a:gd name="T10" fmla="*/ 493 w 692"/>
                <a:gd name="T11" fmla="*/ 17 h 378"/>
                <a:gd name="T12" fmla="*/ 577 w 692"/>
                <a:gd name="T13" fmla="*/ 1 h 378"/>
                <a:gd name="T14" fmla="*/ 629 w 692"/>
                <a:gd name="T15" fmla="*/ 21 h 378"/>
                <a:gd name="T16" fmla="*/ 673 w 692"/>
                <a:gd name="T17" fmla="*/ 65 h 378"/>
                <a:gd name="T18" fmla="*/ 673 w 692"/>
                <a:gd name="T19" fmla="*/ 137 h 378"/>
                <a:gd name="T20" fmla="*/ 561 w 692"/>
                <a:gd name="T21" fmla="*/ 225 h 378"/>
                <a:gd name="T22" fmla="*/ 425 w 692"/>
                <a:gd name="T23" fmla="*/ 297 h 378"/>
                <a:gd name="T24" fmla="*/ 245 w 692"/>
                <a:gd name="T25" fmla="*/ 357 h 378"/>
                <a:gd name="T26" fmla="*/ 113 w 692"/>
                <a:gd name="T27" fmla="*/ 377 h 378"/>
                <a:gd name="T28" fmla="*/ 1 w 692"/>
                <a:gd name="T29" fmla="*/ 357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2" h="378">
                  <a:moveTo>
                    <a:pt x="1" y="357"/>
                  </a:moveTo>
                  <a:cubicBezTo>
                    <a:pt x="0" y="351"/>
                    <a:pt x="69" y="350"/>
                    <a:pt x="109" y="341"/>
                  </a:cubicBezTo>
                  <a:cubicBezTo>
                    <a:pt x="149" y="332"/>
                    <a:pt x="200" y="327"/>
                    <a:pt x="241" y="305"/>
                  </a:cubicBezTo>
                  <a:cubicBezTo>
                    <a:pt x="282" y="283"/>
                    <a:pt x="322" y="245"/>
                    <a:pt x="353" y="209"/>
                  </a:cubicBezTo>
                  <a:cubicBezTo>
                    <a:pt x="384" y="173"/>
                    <a:pt x="406" y="121"/>
                    <a:pt x="429" y="89"/>
                  </a:cubicBezTo>
                  <a:cubicBezTo>
                    <a:pt x="452" y="57"/>
                    <a:pt x="468" y="32"/>
                    <a:pt x="493" y="17"/>
                  </a:cubicBezTo>
                  <a:cubicBezTo>
                    <a:pt x="518" y="2"/>
                    <a:pt x="554" y="0"/>
                    <a:pt x="577" y="1"/>
                  </a:cubicBezTo>
                  <a:cubicBezTo>
                    <a:pt x="600" y="2"/>
                    <a:pt x="613" y="10"/>
                    <a:pt x="629" y="21"/>
                  </a:cubicBezTo>
                  <a:cubicBezTo>
                    <a:pt x="645" y="32"/>
                    <a:pt x="666" y="46"/>
                    <a:pt x="673" y="65"/>
                  </a:cubicBezTo>
                  <a:cubicBezTo>
                    <a:pt x="680" y="84"/>
                    <a:pt x="692" y="110"/>
                    <a:pt x="673" y="137"/>
                  </a:cubicBezTo>
                  <a:cubicBezTo>
                    <a:pt x="654" y="164"/>
                    <a:pt x="602" y="198"/>
                    <a:pt x="561" y="225"/>
                  </a:cubicBezTo>
                  <a:cubicBezTo>
                    <a:pt x="520" y="252"/>
                    <a:pt x="478" y="275"/>
                    <a:pt x="425" y="297"/>
                  </a:cubicBezTo>
                  <a:cubicBezTo>
                    <a:pt x="372" y="319"/>
                    <a:pt x="297" y="344"/>
                    <a:pt x="245" y="357"/>
                  </a:cubicBezTo>
                  <a:cubicBezTo>
                    <a:pt x="193" y="370"/>
                    <a:pt x="156" y="376"/>
                    <a:pt x="113" y="377"/>
                  </a:cubicBezTo>
                  <a:cubicBezTo>
                    <a:pt x="70" y="378"/>
                    <a:pt x="2" y="363"/>
                    <a:pt x="1" y="35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5832" name="AutoShape 56"/>
            <p:cNvSpPr>
              <a:spLocks noChangeArrowheads="1"/>
            </p:cNvSpPr>
            <p:nvPr/>
          </p:nvSpPr>
          <p:spPr bwMode="hidden">
            <a:xfrm rot="5400000">
              <a:off x="2724" y="2089"/>
              <a:ext cx="4320" cy="142"/>
            </a:xfrm>
            <a:custGeom>
              <a:avLst/>
              <a:gdLst>
                <a:gd name="G0" fmla="+- 607 0 0"/>
                <a:gd name="G1" fmla="+- 21600 0 607"/>
                <a:gd name="G2" fmla="*/ 607 1 2"/>
                <a:gd name="G3" fmla="+- 21600 0 G2"/>
                <a:gd name="G4" fmla="+/ 607 21600 2"/>
                <a:gd name="G5" fmla="+/ G1 0 2"/>
                <a:gd name="G6" fmla="*/ 21600 21600 607"/>
                <a:gd name="G7" fmla="*/ G6 1 2"/>
                <a:gd name="G8" fmla="+- 21600 0 G7"/>
                <a:gd name="G9" fmla="*/ 21600 1 2"/>
                <a:gd name="G10" fmla="+- 607 0 G9"/>
                <a:gd name="G11" fmla="?: G10 G8 0"/>
                <a:gd name="G12" fmla="?: G10 G7 21600"/>
                <a:gd name="T0" fmla="*/ 21296 w 21600"/>
                <a:gd name="T1" fmla="*/ 10800 h 21600"/>
                <a:gd name="T2" fmla="*/ 10800 w 21600"/>
                <a:gd name="T3" fmla="*/ 21600 h 21600"/>
                <a:gd name="T4" fmla="*/ 304 w 21600"/>
                <a:gd name="T5" fmla="*/ 10800 h 21600"/>
                <a:gd name="T6" fmla="*/ 10800 w 21600"/>
                <a:gd name="T7" fmla="*/ 0 h 21600"/>
                <a:gd name="T8" fmla="*/ 2104 w 21600"/>
                <a:gd name="T9" fmla="*/ 2104 h 21600"/>
                <a:gd name="T10" fmla="*/ 19496 w 21600"/>
                <a:gd name="T11" fmla="*/ 1949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607" y="21600"/>
                  </a:lnTo>
                  <a:lnTo>
                    <a:pt x="20993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vert="eaVert" wrap="none" anchor="ctr"/>
            <a:lstStyle/>
            <a:p>
              <a:pPr algn="ctr"/>
              <a:endParaRPr kumimoji="1" lang="ru-RU" altLang="ru-RU">
                <a:latin typeface="Arial" charset="0"/>
              </a:endParaRPr>
            </a:p>
          </p:txBody>
        </p:sp>
      </p:grpSp>
      <p:sp>
        <p:nvSpPr>
          <p:cNvPr id="75833" name="Rectangle 57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370013"/>
            <a:ext cx="6965950" cy="20574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75834" name="Rectangle 5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727200" y="3886200"/>
            <a:ext cx="5640388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75835" name="Rectangle 5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5836" name="Rectangle 6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5837" name="Rectangle 6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A2D072F-364B-4D29-8885-BA3E82E9E787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5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5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833" grpId="0"/>
      <p:bldP spid="75834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58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7583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EA6685-0815-4D19-B560-75F5F1BE694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5381330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D33DCC-4A08-4BEE-9C65-03474CD755C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5029219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63525" y="1598613"/>
            <a:ext cx="3616325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032250" y="1598613"/>
            <a:ext cx="36179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15ADA6-BEEA-4FB9-9C4E-9BB0B5D358C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0320484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3063E1-F1E6-431E-B19D-69B470AB475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3190332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AFD197-0C24-4DA7-B174-305E5380E6F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2120700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4F58C1-F9B8-4B2E-A39E-F65D7EF5CC1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665547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75AAAB-8832-46C5-A83E-E71EA1F8305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597964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1EB776-9DA2-4268-822E-4458C2C416D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8370133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EDD0EC-B6BA-4CB0-9B79-87ED6AE9B76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1310763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1842C3-A57E-4A8F-97C7-DF22D1D150E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6718847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827713" y="227013"/>
            <a:ext cx="1868487" cy="5868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19075" y="227013"/>
            <a:ext cx="5456238" cy="5868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B95382-B874-4BB4-940D-2CC1C0CEF4A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8905817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850" name="Group 2"/>
          <p:cNvGrpSpPr>
            <a:grpSpLocks/>
          </p:cNvGrpSpPr>
          <p:nvPr/>
        </p:nvGrpSpPr>
        <p:grpSpPr bwMode="auto">
          <a:xfrm>
            <a:off x="3800475" y="1789113"/>
            <a:ext cx="5340350" cy="5056187"/>
            <a:chOff x="2394" y="1127"/>
            <a:chExt cx="3364" cy="3185"/>
          </a:xfrm>
        </p:grpSpPr>
        <p:sp>
          <p:nvSpPr>
            <p:cNvPr id="78851" name="Rectangle 3"/>
            <p:cNvSpPr>
              <a:spLocks noChangeArrowheads="1"/>
            </p:cNvSpPr>
            <p:nvPr/>
          </p:nvSpPr>
          <p:spPr bwMode="ltGray">
            <a:xfrm>
              <a:off x="4230" y="1365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8852" name="Oval 4"/>
            <p:cNvSpPr>
              <a:spLocks noChangeArrowheads="1"/>
            </p:cNvSpPr>
            <p:nvPr/>
          </p:nvSpPr>
          <p:spPr bwMode="ltGray">
            <a:xfrm>
              <a:off x="4299" y="1185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8853" name="Rectangle 5"/>
            <p:cNvSpPr>
              <a:spLocks noChangeArrowheads="1"/>
            </p:cNvSpPr>
            <p:nvPr/>
          </p:nvSpPr>
          <p:spPr bwMode="ltGray">
            <a:xfrm rot="995337">
              <a:off x="5205" y="1495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8854" name="Freeform 6"/>
            <p:cNvSpPr>
              <a:spLocks noEditPoints="1"/>
            </p:cNvSpPr>
            <p:nvPr/>
          </p:nvSpPr>
          <p:spPr bwMode="ltGray">
            <a:xfrm>
              <a:off x="4871" y="3508"/>
              <a:ext cx="66" cy="96"/>
            </a:xfrm>
            <a:custGeom>
              <a:avLst/>
              <a:gdLst>
                <a:gd name="T0" fmla="*/ 18 w 66"/>
                <a:gd name="T1" fmla="*/ 96 h 96"/>
                <a:gd name="T2" fmla="*/ 42 w 66"/>
                <a:gd name="T3" fmla="*/ 78 h 96"/>
                <a:gd name="T4" fmla="*/ 60 w 66"/>
                <a:gd name="T5" fmla="*/ 60 h 96"/>
                <a:gd name="T6" fmla="*/ 66 w 66"/>
                <a:gd name="T7" fmla="*/ 36 h 96"/>
                <a:gd name="T8" fmla="*/ 60 w 66"/>
                <a:gd name="T9" fmla="*/ 12 h 96"/>
                <a:gd name="T10" fmla="*/ 36 w 66"/>
                <a:gd name="T11" fmla="*/ 0 h 96"/>
                <a:gd name="T12" fmla="*/ 24 w 66"/>
                <a:gd name="T13" fmla="*/ 6 h 96"/>
                <a:gd name="T14" fmla="*/ 12 w 66"/>
                <a:gd name="T15" fmla="*/ 12 h 96"/>
                <a:gd name="T16" fmla="*/ 0 w 66"/>
                <a:gd name="T17" fmla="*/ 36 h 96"/>
                <a:gd name="T18" fmla="*/ 0 w 66"/>
                <a:gd name="T19" fmla="*/ 60 h 96"/>
                <a:gd name="T20" fmla="*/ 12 w 66"/>
                <a:gd name="T21" fmla="*/ 84 h 96"/>
                <a:gd name="T22" fmla="*/ 18 w 66"/>
                <a:gd name="T23" fmla="*/ 96 h 96"/>
                <a:gd name="T24" fmla="*/ 18 w 66"/>
                <a:gd name="T25" fmla="*/ 96 h 96"/>
                <a:gd name="T26" fmla="*/ 42 w 66"/>
                <a:gd name="T27" fmla="*/ 18 h 96"/>
                <a:gd name="T28" fmla="*/ 54 w 66"/>
                <a:gd name="T29" fmla="*/ 24 h 96"/>
                <a:gd name="T30" fmla="*/ 60 w 66"/>
                <a:gd name="T31" fmla="*/ 36 h 96"/>
                <a:gd name="T32" fmla="*/ 60 w 66"/>
                <a:gd name="T33" fmla="*/ 48 h 96"/>
                <a:gd name="T34" fmla="*/ 54 w 66"/>
                <a:gd name="T35" fmla="*/ 54 h 96"/>
                <a:gd name="T36" fmla="*/ 36 w 66"/>
                <a:gd name="T37" fmla="*/ 72 h 96"/>
                <a:gd name="T38" fmla="*/ 24 w 66"/>
                <a:gd name="T39" fmla="*/ 78 h 96"/>
                <a:gd name="T40" fmla="*/ 24 w 66"/>
                <a:gd name="T41" fmla="*/ 78 h 96"/>
                <a:gd name="T42" fmla="*/ 12 w 66"/>
                <a:gd name="T43" fmla="*/ 48 h 96"/>
                <a:gd name="T44" fmla="*/ 18 w 66"/>
                <a:gd name="T45" fmla="*/ 24 h 96"/>
                <a:gd name="T46" fmla="*/ 30 w 66"/>
                <a:gd name="T47" fmla="*/ 18 h 96"/>
                <a:gd name="T48" fmla="*/ 42 w 66"/>
                <a:gd name="T49" fmla="*/ 18 h 96"/>
                <a:gd name="T50" fmla="*/ 42 w 66"/>
                <a:gd name="T51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8855" name="Rectangle 7"/>
            <p:cNvSpPr>
              <a:spLocks noChangeArrowheads="1"/>
            </p:cNvSpPr>
            <p:nvPr/>
          </p:nvSpPr>
          <p:spPr bwMode="ltGray">
            <a:xfrm rot="91736">
              <a:off x="5487" y="1535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8856" name="Rectangle 8"/>
            <p:cNvSpPr>
              <a:spLocks noChangeArrowheads="1"/>
            </p:cNvSpPr>
            <p:nvPr/>
          </p:nvSpPr>
          <p:spPr bwMode="ltGray">
            <a:xfrm rot="-926223">
              <a:off x="5640" y="1521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8857" name="Rectangle 9"/>
            <p:cNvSpPr>
              <a:spLocks noChangeArrowheads="1"/>
            </p:cNvSpPr>
            <p:nvPr/>
          </p:nvSpPr>
          <p:spPr bwMode="ltGray">
            <a:xfrm rot="-1140313">
              <a:off x="3444" y="1816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8858" name="Rectangle 10"/>
            <p:cNvSpPr>
              <a:spLocks noChangeArrowheads="1"/>
            </p:cNvSpPr>
            <p:nvPr/>
          </p:nvSpPr>
          <p:spPr bwMode="ltGray">
            <a:xfrm rot="1114412">
              <a:off x="2757" y="1821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8859" name="Rectangle 11"/>
            <p:cNvSpPr>
              <a:spLocks noChangeArrowheads="1"/>
            </p:cNvSpPr>
            <p:nvPr/>
          </p:nvSpPr>
          <p:spPr bwMode="ltGray">
            <a:xfrm rot="254676">
              <a:off x="3035" y="1870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8860" name="Freeform 12"/>
            <p:cNvSpPr>
              <a:spLocks/>
            </p:cNvSpPr>
            <p:nvPr/>
          </p:nvSpPr>
          <p:spPr bwMode="ltGray">
            <a:xfrm>
              <a:off x="4007" y="3021"/>
              <a:ext cx="623" cy="156"/>
            </a:xfrm>
            <a:custGeom>
              <a:avLst/>
              <a:gdLst>
                <a:gd name="T0" fmla="*/ 6 w 623"/>
                <a:gd name="T1" fmla="*/ 18 h 156"/>
                <a:gd name="T2" fmla="*/ 162 w 623"/>
                <a:gd name="T3" fmla="*/ 36 h 156"/>
                <a:gd name="T4" fmla="*/ 251 w 623"/>
                <a:gd name="T5" fmla="*/ 36 h 156"/>
                <a:gd name="T6" fmla="*/ 354 w 623"/>
                <a:gd name="T7" fmla="*/ 30 h 156"/>
                <a:gd name="T8" fmla="*/ 473 w 623"/>
                <a:gd name="T9" fmla="*/ 18 h 156"/>
                <a:gd name="T10" fmla="*/ 611 w 623"/>
                <a:gd name="T11" fmla="*/ 0 h 156"/>
                <a:gd name="T12" fmla="*/ 623 w 623"/>
                <a:gd name="T13" fmla="*/ 114 h 156"/>
                <a:gd name="T14" fmla="*/ 497 w 623"/>
                <a:gd name="T15" fmla="*/ 138 h 156"/>
                <a:gd name="T16" fmla="*/ 414 w 623"/>
                <a:gd name="T17" fmla="*/ 150 h 156"/>
                <a:gd name="T18" fmla="*/ 318 w 623"/>
                <a:gd name="T19" fmla="*/ 156 h 156"/>
                <a:gd name="T20" fmla="*/ 215 w 623"/>
                <a:gd name="T21" fmla="*/ 156 h 156"/>
                <a:gd name="T22" fmla="*/ 108 w 623"/>
                <a:gd name="T23" fmla="*/ 150 h 156"/>
                <a:gd name="T24" fmla="*/ 0 w 623"/>
                <a:gd name="T25" fmla="*/ 132 h 156"/>
                <a:gd name="T26" fmla="*/ 6 w 623"/>
                <a:gd name="T27" fmla="*/ 18 h 156"/>
                <a:gd name="T28" fmla="*/ 6 w 623"/>
                <a:gd name="T29" fmla="*/ 1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8861" name="Freeform 13"/>
            <p:cNvSpPr>
              <a:spLocks/>
            </p:cNvSpPr>
            <p:nvPr/>
          </p:nvSpPr>
          <p:spPr bwMode="ltGray">
            <a:xfrm>
              <a:off x="4762" y="3591"/>
              <a:ext cx="996" cy="126"/>
            </a:xfrm>
            <a:custGeom>
              <a:avLst/>
              <a:gdLst>
                <a:gd name="T0" fmla="*/ 754 w 993"/>
                <a:gd name="T1" fmla="*/ 6 h 126"/>
                <a:gd name="T2" fmla="*/ 652 w 993"/>
                <a:gd name="T3" fmla="*/ 6 h 126"/>
                <a:gd name="T4" fmla="*/ 563 w 993"/>
                <a:gd name="T5" fmla="*/ 6 h 126"/>
                <a:gd name="T6" fmla="*/ 479 w 993"/>
                <a:gd name="T7" fmla="*/ 6 h 126"/>
                <a:gd name="T8" fmla="*/ 401 w 993"/>
                <a:gd name="T9" fmla="*/ 6 h 126"/>
                <a:gd name="T10" fmla="*/ 335 w 993"/>
                <a:gd name="T11" fmla="*/ 0 h 126"/>
                <a:gd name="T12" fmla="*/ 276 w 993"/>
                <a:gd name="T13" fmla="*/ 0 h 126"/>
                <a:gd name="T14" fmla="*/ 222 w 993"/>
                <a:gd name="T15" fmla="*/ 0 h 126"/>
                <a:gd name="T16" fmla="*/ 180 w 993"/>
                <a:gd name="T17" fmla="*/ 6 h 126"/>
                <a:gd name="T18" fmla="*/ 138 w 993"/>
                <a:gd name="T19" fmla="*/ 6 h 126"/>
                <a:gd name="T20" fmla="*/ 108 w 993"/>
                <a:gd name="T21" fmla="*/ 6 h 126"/>
                <a:gd name="T22" fmla="*/ 54 w 993"/>
                <a:gd name="T23" fmla="*/ 6 h 126"/>
                <a:gd name="T24" fmla="*/ 24 w 993"/>
                <a:gd name="T25" fmla="*/ 12 h 126"/>
                <a:gd name="T26" fmla="*/ 6 w 993"/>
                <a:gd name="T27" fmla="*/ 18 h 126"/>
                <a:gd name="T28" fmla="*/ 0 w 993"/>
                <a:gd name="T29" fmla="*/ 24 h 126"/>
                <a:gd name="T30" fmla="*/ 12 w 993"/>
                <a:gd name="T31" fmla="*/ 42 h 126"/>
                <a:gd name="T32" fmla="*/ 18 w 993"/>
                <a:gd name="T33" fmla="*/ 48 h 126"/>
                <a:gd name="T34" fmla="*/ 30 w 993"/>
                <a:gd name="T35" fmla="*/ 54 h 126"/>
                <a:gd name="T36" fmla="*/ 60 w 993"/>
                <a:gd name="T37" fmla="*/ 60 h 126"/>
                <a:gd name="T38" fmla="*/ 90 w 993"/>
                <a:gd name="T39" fmla="*/ 72 h 126"/>
                <a:gd name="T40" fmla="*/ 144 w 993"/>
                <a:gd name="T41" fmla="*/ 84 h 126"/>
                <a:gd name="T42" fmla="*/ 210 w 993"/>
                <a:gd name="T43" fmla="*/ 90 h 126"/>
                <a:gd name="T44" fmla="*/ 293 w 993"/>
                <a:gd name="T45" fmla="*/ 102 h 126"/>
                <a:gd name="T46" fmla="*/ 389 w 993"/>
                <a:gd name="T47" fmla="*/ 108 h 126"/>
                <a:gd name="T48" fmla="*/ 503 w 993"/>
                <a:gd name="T49" fmla="*/ 120 h 126"/>
                <a:gd name="T50" fmla="*/ 622 w 993"/>
                <a:gd name="T51" fmla="*/ 120 h 126"/>
                <a:gd name="T52" fmla="*/ 754 w 993"/>
                <a:gd name="T53" fmla="*/ 126 h 126"/>
                <a:gd name="T54" fmla="*/ 873 w 993"/>
                <a:gd name="T55" fmla="*/ 126 h 126"/>
                <a:gd name="T56" fmla="*/ 993 w 993"/>
                <a:gd name="T57" fmla="*/ 126 h 126"/>
                <a:gd name="T58" fmla="*/ 993 w 993"/>
                <a:gd name="T59" fmla="*/ 12 h 126"/>
                <a:gd name="T60" fmla="*/ 879 w 993"/>
                <a:gd name="T61" fmla="*/ 12 h 126"/>
                <a:gd name="T62" fmla="*/ 754 w 993"/>
                <a:gd name="T63" fmla="*/ 6 h 126"/>
                <a:gd name="T64" fmla="*/ 754 w 993"/>
                <a:gd name="T65" fmla="*/ 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8862" name="Freeform 14"/>
            <p:cNvSpPr>
              <a:spLocks/>
            </p:cNvSpPr>
            <p:nvPr/>
          </p:nvSpPr>
          <p:spPr bwMode="ltGray">
            <a:xfrm>
              <a:off x="4786" y="3645"/>
              <a:ext cx="972" cy="245"/>
            </a:xfrm>
            <a:custGeom>
              <a:avLst/>
              <a:gdLst>
                <a:gd name="T0" fmla="*/ 0 w 969"/>
                <a:gd name="T1" fmla="*/ 0 h 245"/>
                <a:gd name="T2" fmla="*/ 24 w 969"/>
                <a:gd name="T3" fmla="*/ 54 h 245"/>
                <a:gd name="T4" fmla="*/ 66 w 969"/>
                <a:gd name="T5" fmla="*/ 96 h 245"/>
                <a:gd name="T6" fmla="*/ 120 w 969"/>
                <a:gd name="T7" fmla="*/ 137 h 245"/>
                <a:gd name="T8" fmla="*/ 198 w 969"/>
                <a:gd name="T9" fmla="*/ 173 h 245"/>
                <a:gd name="T10" fmla="*/ 293 w 969"/>
                <a:gd name="T11" fmla="*/ 203 h 245"/>
                <a:gd name="T12" fmla="*/ 353 w 969"/>
                <a:gd name="T13" fmla="*/ 215 h 245"/>
                <a:gd name="T14" fmla="*/ 413 w 969"/>
                <a:gd name="T15" fmla="*/ 227 h 245"/>
                <a:gd name="T16" fmla="*/ 479 w 969"/>
                <a:gd name="T17" fmla="*/ 233 h 245"/>
                <a:gd name="T18" fmla="*/ 556 w 969"/>
                <a:gd name="T19" fmla="*/ 239 h 245"/>
                <a:gd name="T20" fmla="*/ 634 w 969"/>
                <a:gd name="T21" fmla="*/ 245 h 245"/>
                <a:gd name="T22" fmla="*/ 724 w 969"/>
                <a:gd name="T23" fmla="*/ 245 h 245"/>
                <a:gd name="T24" fmla="*/ 855 w 969"/>
                <a:gd name="T25" fmla="*/ 245 h 245"/>
                <a:gd name="T26" fmla="*/ 969 w 969"/>
                <a:gd name="T27" fmla="*/ 239 h 245"/>
                <a:gd name="T28" fmla="*/ 969 w 969"/>
                <a:gd name="T29" fmla="*/ 60 h 245"/>
                <a:gd name="T30" fmla="*/ 700 w 969"/>
                <a:gd name="T31" fmla="*/ 60 h 245"/>
                <a:gd name="T32" fmla="*/ 503 w 969"/>
                <a:gd name="T33" fmla="*/ 54 h 245"/>
                <a:gd name="T34" fmla="*/ 317 w 969"/>
                <a:gd name="T35" fmla="*/ 42 h 245"/>
                <a:gd name="T36" fmla="*/ 150 w 969"/>
                <a:gd name="T37" fmla="*/ 24 h 245"/>
                <a:gd name="T38" fmla="*/ 72 w 969"/>
                <a:gd name="T39" fmla="*/ 12 h 245"/>
                <a:gd name="T40" fmla="*/ 0 w 969"/>
                <a:gd name="T41" fmla="*/ 0 h 245"/>
                <a:gd name="T42" fmla="*/ 0 w 969"/>
                <a:gd name="T43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8863" name="Freeform 15"/>
            <p:cNvSpPr>
              <a:spLocks/>
            </p:cNvSpPr>
            <p:nvPr/>
          </p:nvSpPr>
          <p:spPr bwMode="ltGray">
            <a:xfrm>
              <a:off x="4804" y="3591"/>
              <a:ext cx="954" cy="90"/>
            </a:xfrm>
            <a:custGeom>
              <a:avLst/>
              <a:gdLst>
                <a:gd name="T0" fmla="*/ 700 w 951"/>
                <a:gd name="T1" fmla="*/ 0 h 90"/>
                <a:gd name="T2" fmla="*/ 598 w 951"/>
                <a:gd name="T3" fmla="*/ 0 h 90"/>
                <a:gd name="T4" fmla="*/ 515 w 951"/>
                <a:gd name="T5" fmla="*/ 0 h 90"/>
                <a:gd name="T6" fmla="*/ 431 w 951"/>
                <a:gd name="T7" fmla="*/ 0 h 90"/>
                <a:gd name="T8" fmla="*/ 365 w 951"/>
                <a:gd name="T9" fmla="*/ 0 h 90"/>
                <a:gd name="T10" fmla="*/ 299 w 951"/>
                <a:gd name="T11" fmla="*/ 0 h 90"/>
                <a:gd name="T12" fmla="*/ 245 w 951"/>
                <a:gd name="T13" fmla="*/ 0 h 90"/>
                <a:gd name="T14" fmla="*/ 198 w 951"/>
                <a:gd name="T15" fmla="*/ 0 h 90"/>
                <a:gd name="T16" fmla="*/ 162 w 951"/>
                <a:gd name="T17" fmla="*/ 0 h 90"/>
                <a:gd name="T18" fmla="*/ 126 w 951"/>
                <a:gd name="T19" fmla="*/ 6 h 90"/>
                <a:gd name="T20" fmla="*/ 96 w 951"/>
                <a:gd name="T21" fmla="*/ 6 h 90"/>
                <a:gd name="T22" fmla="*/ 54 w 951"/>
                <a:gd name="T23" fmla="*/ 12 h 90"/>
                <a:gd name="T24" fmla="*/ 30 w 951"/>
                <a:gd name="T25" fmla="*/ 12 h 90"/>
                <a:gd name="T26" fmla="*/ 12 w 951"/>
                <a:gd name="T27" fmla="*/ 18 h 90"/>
                <a:gd name="T28" fmla="*/ 6 w 951"/>
                <a:gd name="T29" fmla="*/ 18 h 90"/>
                <a:gd name="T30" fmla="*/ 0 w 951"/>
                <a:gd name="T31" fmla="*/ 24 h 90"/>
                <a:gd name="T32" fmla="*/ 6 w 951"/>
                <a:gd name="T33" fmla="*/ 30 h 90"/>
                <a:gd name="T34" fmla="*/ 24 w 951"/>
                <a:gd name="T35" fmla="*/ 36 h 90"/>
                <a:gd name="T36" fmla="*/ 54 w 951"/>
                <a:gd name="T37" fmla="*/ 42 h 90"/>
                <a:gd name="T38" fmla="*/ 102 w 951"/>
                <a:gd name="T39" fmla="*/ 54 h 90"/>
                <a:gd name="T40" fmla="*/ 168 w 951"/>
                <a:gd name="T41" fmla="*/ 60 h 90"/>
                <a:gd name="T42" fmla="*/ 251 w 951"/>
                <a:gd name="T43" fmla="*/ 66 h 90"/>
                <a:gd name="T44" fmla="*/ 341 w 951"/>
                <a:gd name="T45" fmla="*/ 78 h 90"/>
                <a:gd name="T46" fmla="*/ 449 w 951"/>
                <a:gd name="T47" fmla="*/ 84 h 90"/>
                <a:gd name="T48" fmla="*/ 568 w 951"/>
                <a:gd name="T49" fmla="*/ 84 h 90"/>
                <a:gd name="T50" fmla="*/ 694 w 951"/>
                <a:gd name="T51" fmla="*/ 90 h 90"/>
                <a:gd name="T52" fmla="*/ 825 w 951"/>
                <a:gd name="T53" fmla="*/ 90 h 90"/>
                <a:gd name="T54" fmla="*/ 951 w 951"/>
                <a:gd name="T55" fmla="*/ 90 h 90"/>
                <a:gd name="T56" fmla="*/ 951 w 951"/>
                <a:gd name="T57" fmla="*/ 6 h 90"/>
                <a:gd name="T58" fmla="*/ 831 w 951"/>
                <a:gd name="T59" fmla="*/ 6 h 90"/>
                <a:gd name="T60" fmla="*/ 772 w 951"/>
                <a:gd name="T61" fmla="*/ 6 h 90"/>
                <a:gd name="T62" fmla="*/ 700 w 951"/>
                <a:gd name="T63" fmla="*/ 0 h 90"/>
                <a:gd name="T64" fmla="*/ 700 w 951"/>
                <a:gd name="T6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8864" name="Freeform 16"/>
            <p:cNvSpPr>
              <a:spLocks/>
            </p:cNvSpPr>
            <p:nvPr/>
          </p:nvSpPr>
          <p:spPr bwMode="ltGray">
            <a:xfrm>
              <a:off x="3059" y="1541"/>
              <a:ext cx="102" cy="155"/>
            </a:xfrm>
            <a:custGeom>
              <a:avLst/>
              <a:gdLst>
                <a:gd name="T0" fmla="*/ 102 w 102"/>
                <a:gd name="T1" fmla="*/ 0 h 155"/>
                <a:gd name="T2" fmla="*/ 0 w 102"/>
                <a:gd name="T3" fmla="*/ 12 h 155"/>
                <a:gd name="T4" fmla="*/ 30 w 102"/>
                <a:gd name="T5" fmla="*/ 72 h 155"/>
                <a:gd name="T6" fmla="*/ 30 w 102"/>
                <a:gd name="T7" fmla="*/ 155 h 155"/>
                <a:gd name="T8" fmla="*/ 72 w 102"/>
                <a:gd name="T9" fmla="*/ 155 h 155"/>
                <a:gd name="T10" fmla="*/ 72 w 102"/>
                <a:gd name="T11" fmla="*/ 66 h 155"/>
                <a:gd name="T12" fmla="*/ 102 w 102"/>
                <a:gd name="T13" fmla="*/ 0 h 155"/>
                <a:gd name="T14" fmla="*/ 102 w 102"/>
                <a:gd name="T1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8865" name="Freeform 17"/>
            <p:cNvSpPr>
              <a:spLocks noEditPoints="1"/>
            </p:cNvSpPr>
            <p:nvPr/>
          </p:nvSpPr>
          <p:spPr bwMode="ltGray">
            <a:xfrm>
              <a:off x="3059" y="1690"/>
              <a:ext cx="90" cy="96"/>
            </a:xfrm>
            <a:custGeom>
              <a:avLst/>
              <a:gdLst>
                <a:gd name="T0" fmla="*/ 48 w 90"/>
                <a:gd name="T1" fmla="*/ 96 h 96"/>
                <a:gd name="T2" fmla="*/ 72 w 90"/>
                <a:gd name="T3" fmla="*/ 72 h 96"/>
                <a:gd name="T4" fmla="*/ 84 w 90"/>
                <a:gd name="T5" fmla="*/ 48 h 96"/>
                <a:gd name="T6" fmla="*/ 90 w 90"/>
                <a:gd name="T7" fmla="*/ 36 h 96"/>
                <a:gd name="T8" fmla="*/ 84 w 90"/>
                <a:gd name="T9" fmla="*/ 24 h 96"/>
                <a:gd name="T10" fmla="*/ 66 w 90"/>
                <a:gd name="T11" fmla="*/ 6 h 96"/>
                <a:gd name="T12" fmla="*/ 42 w 90"/>
                <a:gd name="T13" fmla="*/ 0 h 96"/>
                <a:gd name="T14" fmla="*/ 24 w 90"/>
                <a:gd name="T15" fmla="*/ 0 h 96"/>
                <a:gd name="T16" fmla="*/ 12 w 90"/>
                <a:gd name="T17" fmla="*/ 12 h 96"/>
                <a:gd name="T18" fmla="*/ 6 w 90"/>
                <a:gd name="T19" fmla="*/ 24 h 96"/>
                <a:gd name="T20" fmla="*/ 0 w 90"/>
                <a:gd name="T21" fmla="*/ 36 h 96"/>
                <a:gd name="T22" fmla="*/ 12 w 90"/>
                <a:gd name="T23" fmla="*/ 66 h 96"/>
                <a:gd name="T24" fmla="*/ 30 w 90"/>
                <a:gd name="T25" fmla="*/ 84 h 96"/>
                <a:gd name="T26" fmla="*/ 48 w 90"/>
                <a:gd name="T27" fmla="*/ 96 h 96"/>
                <a:gd name="T28" fmla="*/ 48 w 90"/>
                <a:gd name="T29" fmla="*/ 96 h 96"/>
                <a:gd name="T30" fmla="*/ 48 w 90"/>
                <a:gd name="T31" fmla="*/ 12 h 96"/>
                <a:gd name="T32" fmla="*/ 66 w 90"/>
                <a:gd name="T33" fmla="*/ 18 h 96"/>
                <a:gd name="T34" fmla="*/ 72 w 90"/>
                <a:gd name="T35" fmla="*/ 24 h 96"/>
                <a:gd name="T36" fmla="*/ 72 w 90"/>
                <a:gd name="T37" fmla="*/ 36 h 96"/>
                <a:gd name="T38" fmla="*/ 72 w 90"/>
                <a:gd name="T39" fmla="*/ 48 h 96"/>
                <a:gd name="T40" fmla="*/ 54 w 90"/>
                <a:gd name="T41" fmla="*/ 66 h 96"/>
                <a:gd name="T42" fmla="*/ 48 w 90"/>
                <a:gd name="T43" fmla="*/ 78 h 96"/>
                <a:gd name="T44" fmla="*/ 30 w 90"/>
                <a:gd name="T45" fmla="*/ 66 h 96"/>
                <a:gd name="T46" fmla="*/ 24 w 90"/>
                <a:gd name="T47" fmla="*/ 48 h 96"/>
                <a:gd name="T48" fmla="*/ 18 w 90"/>
                <a:gd name="T49" fmla="*/ 30 h 96"/>
                <a:gd name="T50" fmla="*/ 30 w 90"/>
                <a:gd name="T51" fmla="*/ 12 h 96"/>
                <a:gd name="T52" fmla="*/ 48 w 90"/>
                <a:gd name="T53" fmla="*/ 12 h 96"/>
                <a:gd name="T54" fmla="*/ 48 w 90"/>
                <a:gd name="T55" fmla="*/ 1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8866" name="Freeform 18"/>
            <p:cNvSpPr>
              <a:spLocks noEditPoints="1"/>
            </p:cNvSpPr>
            <p:nvPr/>
          </p:nvSpPr>
          <p:spPr bwMode="ltGray">
            <a:xfrm>
              <a:off x="3059" y="1768"/>
              <a:ext cx="90" cy="108"/>
            </a:xfrm>
            <a:custGeom>
              <a:avLst/>
              <a:gdLst>
                <a:gd name="T0" fmla="*/ 0 w 90"/>
                <a:gd name="T1" fmla="*/ 90 h 108"/>
                <a:gd name="T2" fmla="*/ 12 w 90"/>
                <a:gd name="T3" fmla="*/ 102 h 108"/>
                <a:gd name="T4" fmla="*/ 24 w 90"/>
                <a:gd name="T5" fmla="*/ 108 h 108"/>
                <a:gd name="T6" fmla="*/ 54 w 90"/>
                <a:gd name="T7" fmla="*/ 108 h 108"/>
                <a:gd name="T8" fmla="*/ 78 w 90"/>
                <a:gd name="T9" fmla="*/ 96 h 108"/>
                <a:gd name="T10" fmla="*/ 90 w 90"/>
                <a:gd name="T11" fmla="*/ 72 h 108"/>
                <a:gd name="T12" fmla="*/ 84 w 90"/>
                <a:gd name="T13" fmla="*/ 42 h 108"/>
                <a:gd name="T14" fmla="*/ 66 w 90"/>
                <a:gd name="T15" fmla="*/ 24 h 108"/>
                <a:gd name="T16" fmla="*/ 54 w 90"/>
                <a:gd name="T17" fmla="*/ 12 h 108"/>
                <a:gd name="T18" fmla="*/ 48 w 90"/>
                <a:gd name="T19" fmla="*/ 6 h 108"/>
                <a:gd name="T20" fmla="*/ 48 w 90"/>
                <a:gd name="T21" fmla="*/ 6 h 108"/>
                <a:gd name="T22" fmla="*/ 48 w 90"/>
                <a:gd name="T23" fmla="*/ 0 h 108"/>
                <a:gd name="T24" fmla="*/ 24 w 90"/>
                <a:gd name="T25" fmla="*/ 24 h 108"/>
                <a:gd name="T26" fmla="*/ 6 w 90"/>
                <a:gd name="T27" fmla="*/ 48 h 108"/>
                <a:gd name="T28" fmla="*/ 0 w 90"/>
                <a:gd name="T29" fmla="*/ 66 h 108"/>
                <a:gd name="T30" fmla="*/ 0 w 90"/>
                <a:gd name="T31" fmla="*/ 90 h 108"/>
                <a:gd name="T32" fmla="*/ 0 w 90"/>
                <a:gd name="T33" fmla="*/ 90 h 108"/>
                <a:gd name="T34" fmla="*/ 12 w 90"/>
                <a:gd name="T35" fmla="*/ 66 h 108"/>
                <a:gd name="T36" fmla="*/ 18 w 90"/>
                <a:gd name="T37" fmla="*/ 48 h 108"/>
                <a:gd name="T38" fmla="*/ 30 w 90"/>
                <a:gd name="T39" fmla="*/ 36 h 108"/>
                <a:gd name="T40" fmla="*/ 42 w 90"/>
                <a:gd name="T41" fmla="*/ 24 h 108"/>
                <a:gd name="T42" fmla="*/ 48 w 90"/>
                <a:gd name="T43" fmla="*/ 18 h 108"/>
                <a:gd name="T44" fmla="*/ 66 w 90"/>
                <a:gd name="T45" fmla="*/ 30 h 108"/>
                <a:gd name="T46" fmla="*/ 72 w 90"/>
                <a:gd name="T47" fmla="*/ 48 h 108"/>
                <a:gd name="T48" fmla="*/ 78 w 90"/>
                <a:gd name="T49" fmla="*/ 72 h 108"/>
                <a:gd name="T50" fmla="*/ 78 w 90"/>
                <a:gd name="T51" fmla="*/ 84 h 108"/>
                <a:gd name="T52" fmla="*/ 66 w 90"/>
                <a:gd name="T53" fmla="*/ 96 h 108"/>
                <a:gd name="T54" fmla="*/ 42 w 90"/>
                <a:gd name="T55" fmla="*/ 102 h 108"/>
                <a:gd name="T56" fmla="*/ 30 w 90"/>
                <a:gd name="T57" fmla="*/ 96 h 108"/>
                <a:gd name="T58" fmla="*/ 18 w 90"/>
                <a:gd name="T59" fmla="*/ 90 h 108"/>
                <a:gd name="T60" fmla="*/ 12 w 90"/>
                <a:gd name="T61" fmla="*/ 78 h 108"/>
                <a:gd name="T62" fmla="*/ 12 w 90"/>
                <a:gd name="T63" fmla="*/ 66 h 108"/>
                <a:gd name="T64" fmla="*/ 12 w 90"/>
                <a:gd name="T65" fmla="*/ 6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8867" name="Freeform 19"/>
            <p:cNvSpPr>
              <a:spLocks/>
            </p:cNvSpPr>
            <p:nvPr/>
          </p:nvSpPr>
          <p:spPr bwMode="ltGray">
            <a:xfrm>
              <a:off x="5470" y="1205"/>
              <a:ext cx="102" cy="156"/>
            </a:xfrm>
            <a:custGeom>
              <a:avLst/>
              <a:gdLst>
                <a:gd name="T0" fmla="*/ 102 w 102"/>
                <a:gd name="T1" fmla="*/ 0 h 156"/>
                <a:gd name="T2" fmla="*/ 0 w 102"/>
                <a:gd name="T3" fmla="*/ 6 h 156"/>
                <a:gd name="T4" fmla="*/ 30 w 102"/>
                <a:gd name="T5" fmla="*/ 72 h 156"/>
                <a:gd name="T6" fmla="*/ 30 w 102"/>
                <a:gd name="T7" fmla="*/ 156 h 156"/>
                <a:gd name="T8" fmla="*/ 72 w 102"/>
                <a:gd name="T9" fmla="*/ 156 h 156"/>
                <a:gd name="T10" fmla="*/ 72 w 102"/>
                <a:gd name="T11" fmla="*/ 66 h 156"/>
                <a:gd name="T12" fmla="*/ 102 w 102"/>
                <a:gd name="T13" fmla="*/ 0 h 156"/>
                <a:gd name="T14" fmla="*/ 102 w 102"/>
                <a:gd name="T15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8868" name="Freeform 20"/>
            <p:cNvSpPr>
              <a:spLocks noEditPoints="1"/>
            </p:cNvSpPr>
            <p:nvPr/>
          </p:nvSpPr>
          <p:spPr bwMode="ltGray">
            <a:xfrm>
              <a:off x="5476" y="1349"/>
              <a:ext cx="84" cy="96"/>
            </a:xfrm>
            <a:custGeom>
              <a:avLst/>
              <a:gdLst>
                <a:gd name="T0" fmla="*/ 42 w 84"/>
                <a:gd name="T1" fmla="*/ 96 h 96"/>
                <a:gd name="T2" fmla="*/ 66 w 84"/>
                <a:gd name="T3" fmla="*/ 78 h 96"/>
                <a:gd name="T4" fmla="*/ 84 w 84"/>
                <a:gd name="T5" fmla="*/ 54 h 96"/>
                <a:gd name="T6" fmla="*/ 84 w 84"/>
                <a:gd name="T7" fmla="*/ 30 h 96"/>
                <a:gd name="T8" fmla="*/ 66 w 84"/>
                <a:gd name="T9" fmla="*/ 6 h 96"/>
                <a:gd name="T10" fmla="*/ 42 w 84"/>
                <a:gd name="T11" fmla="*/ 0 h 96"/>
                <a:gd name="T12" fmla="*/ 24 w 84"/>
                <a:gd name="T13" fmla="*/ 6 h 96"/>
                <a:gd name="T14" fmla="*/ 12 w 84"/>
                <a:gd name="T15" fmla="*/ 18 h 96"/>
                <a:gd name="T16" fmla="*/ 6 w 84"/>
                <a:gd name="T17" fmla="*/ 30 h 96"/>
                <a:gd name="T18" fmla="*/ 0 w 84"/>
                <a:gd name="T19" fmla="*/ 42 h 96"/>
                <a:gd name="T20" fmla="*/ 12 w 84"/>
                <a:gd name="T21" fmla="*/ 66 h 96"/>
                <a:gd name="T22" fmla="*/ 30 w 84"/>
                <a:gd name="T23" fmla="*/ 84 h 96"/>
                <a:gd name="T24" fmla="*/ 42 w 84"/>
                <a:gd name="T25" fmla="*/ 96 h 96"/>
                <a:gd name="T26" fmla="*/ 42 w 84"/>
                <a:gd name="T27" fmla="*/ 96 h 96"/>
                <a:gd name="T28" fmla="*/ 48 w 84"/>
                <a:gd name="T29" fmla="*/ 12 h 96"/>
                <a:gd name="T30" fmla="*/ 66 w 84"/>
                <a:gd name="T31" fmla="*/ 18 h 96"/>
                <a:gd name="T32" fmla="*/ 72 w 84"/>
                <a:gd name="T33" fmla="*/ 30 h 96"/>
                <a:gd name="T34" fmla="*/ 72 w 84"/>
                <a:gd name="T35" fmla="*/ 42 h 96"/>
                <a:gd name="T36" fmla="*/ 66 w 84"/>
                <a:gd name="T37" fmla="*/ 54 h 96"/>
                <a:gd name="T38" fmla="*/ 54 w 84"/>
                <a:gd name="T39" fmla="*/ 72 h 96"/>
                <a:gd name="T40" fmla="*/ 42 w 84"/>
                <a:gd name="T41" fmla="*/ 84 h 96"/>
                <a:gd name="T42" fmla="*/ 42 w 84"/>
                <a:gd name="T43" fmla="*/ 84 h 96"/>
                <a:gd name="T44" fmla="*/ 30 w 84"/>
                <a:gd name="T45" fmla="*/ 72 h 96"/>
                <a:gd name="T46" fmla="*/ 18 w 84"/>
                <a:gd name="T47" fmla="*/ 54 h 96"/>
                <a:gd name="T48" fmla="*/ 18 w 84"/>
                <a:gd name="T49" fmla="*/ 30 h 96"/>
                <a:gd name="T50" fmla="*/ 30 w 84"/>
                <a:gd name="T51" fmla="*/ 18 h 96"/>
                <a:gd name="T52" fmla="*/ 48 w 84"/>
                <a:gd name="T53" fmla="*/ 12 h 96"/>
                <a:gd name="T54" fmla="*/ 48 w 84"/>
                <a:gd name="T55" fmla="*/ 1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8869" name="Freeform 21"/>
            <p:cNvSpPr>
              <a:spLocks noEditPoints="1"/>
            </p:cNvSpPr>
            <p:nvPr/>
          </p:nvSpPr>
          <p:spPr bwMode="ltGray">
            <a:xfrm>
              <a:off x="5470" y="1433"/>
              <a:ext cx="90" cy="108"/>
            </a:xfrm>
            <a:custGeom>
              <a:avLst/>
              <a:gdLst>
                <a:gd name="T0" fmla="*/ 6 w 90"/>
                <a:gd name="T1" fmla="*/ 90 h 108"/>
                <a:gd name="T2" fmla="*/ 18 w 90"/>
                <a:gd name="T3" fmla="*/ 102 h 108"/>
                <a:gd name="T4" fmla="*/ 30 w 90"/>
                <a:gd name="T5" fmla="*/ 108 h 108"/>
                <a:gd name="T6" fmla="*/ 60 w 90"/>
                <a:gd name="T7" fmla="*/ 108 h 108"/>
                <a:gd name="T8" fmla="*/ 84 w 90"/>
                <a:gd name="T9" fmla="*/ 96 h 108"/>
                <a:gd name="T10" fmla="*/ 90 w 90"/>
                <a:gd name="T11" fmla="*/ 84 h 108"/>
                <a:gd name="T12" fmla="*/ 90 w 90"/>
                <a:gd name="T13" fmla="*/ 66 h 108"/>
                <a:gd name="T14" fmla="*/ 84 w 90"/>
                <a:gd name="T15" fmla="*/ 36 h 108"/>
                <a:gd name="T16" fmla="*/ 72 w 90"/>
                <a:gd name="T17" fmla="*/ 18 h 108"/>
                <a:gd name="T18" fmla="*/ 60 w 90"/>
                <a:gd name="T19" fmla="*/ 6 h 108"/>
                <a:gd name="T20" fmla="*/ 54 w 90"/>
                <a:gd name="T21" fmla="*/ 0 h 108"/>
                <a:gd name="T22" fmla="*/ 54 w 90"/>
                <a:gd name="T23" fmla="*/ 0 h 108"/>
                <a:gd name="T24" fmla="*/ 48 w 90"/>
                <a:gd name="T25" fmla="*/ 0 h 108"/>
                <a:gd name="T26" fmla="*/ 24 w 90"/>
                <a:gd name="T27" fmla="*/ 24 h 108"/>
                <a:gd name="T28" fmla="*/ 12 w 90"/>
                <a:gd name="T29" fmla="*/ 48 h 108"/>
                <a:gd name="T30" fmla="*/ 0 w 90"/>
                <a:gd name="T31" fmla="*/ 66 h 108"/>
                <a:gd name="T32" fmla="*/ 6 w 90"/>
                <a:gd name="T33" fmla="*/ 90 h 108"/>
                <a:gd name="T34" fmla="*/ 6 w 90"/>
                <a:gd name="T35" fmla="*/ 90 h 108"/>
                <a:gd name="T36" fmla="*/ 18 w 90"/>
                <a:gd name="T37" fmla="*/ 66 h 108"/>
                <a:gd name="T38" fmla="*/ 24 w 90"/>
                <a:gd name="T39" fmla="*/ 48 h 108"/>
                <a:gd name="T40" fmla="*/ 36 w 90"/>
                <a:gd name="T41" fmla="*/ 30 h 108"/>
                <a:gd name="T42" fmla="*/ 42 w 90"/>
                <a:gd name="T43" fmla="*/ 18 h 108"/>
                <a:gd name="T44" fmla="*/ 48 w 90"/>
                <a:gd name="T45" fmla="*/ 12 h 108"/>
                <a:gd name="T46" fmla="*/ 78 w 90"/>
                <a:gd name="T47" fmla="*/ 42 h 108"/>
                <a:gd name="T48" fmla="*/ 84 w 90"/>
                <a:gd name="T49" fmla="*/ 66 h 108"/>
                <a:gd name="T50" fmla="*/ 66 w 90"/>
                <a:gd name="T51" fmla="*/ 90 h 108"/>
                <a:gd name="T52" fmla="*/ 54 w 90"/>
                <a:gd name="T53" fmla="*/ 96 h 108"/>
                <a:gd name="T54" fmla="*/ 42 w 90"/>
                <a:gd name="T55" fmla="*/ 96 h 108"/>
                <a:gd name="T56" fmla="*/ 30 w 90"/>
                <a:gd name="T57" fmla="*/ 96 h 108"/>
                <a:gd name="T58" fmla="*/ 24 w 90"/>
                <a:gd name="T59" fmla="*/ 84 h 108"/>
                <a:gd name="T60" fmla="*/ 18 w 90"/>
                <a:gd name="T61" fmla="*/ 78 h 108"/>
                <a:gd name="T62" fmla="*/ 18 w 90"/>
                <a:gd name="T63" fmla="*/ 66 h 108"/>
                <a:gd name="T64" fmla="*/ 18 w 90"/>
                <a:gd name="T65" fmla="*/ 6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8870" name="Freeform 22"/>
            <p:cNvSpPr>
              <a:spLocks noEditPoints="1"/>
            </p:cNvSpPr>
            <p:nvPr/>
          </p:nvSpPr>
          <p:spPr bwMode="ltGray">
            <a:xfrm>
              <a:off x="5428" y="3525"/>
              <a:ext cx="66" cy="96"/>
            </a:xfrm>
            <a:custGeom>
              <a:avLst/>
              <a:gdLst>
                <a:gd name="T0" fmla="*/ 30 w 66"/>
                <a:gd name="T1" fmla="*/ 96 h 96"/>
                <a:gd name="T2" fmla="*/ 54 w 66"/>
                <a:gd name="T3" fmla="*/ 72 h 96"/>
                <a:gd name="T4" fmla="*/ 66 w 66"/>
                <a:gd name="T5" fmla="*/ 48 h 96"/>
                <a:gd name="T6" fmla="*/ 66 w 66"/>
                <a:gd name="T7" fmla="*/ 24 h 96"/>
                <a:gd name="T8" fmla="*/ 54 w 66"/>
                <a:gd name="T9" fmla="*/ 6 h 96"/>
                <a:gd name="T10" fmla="*/ 30 w 66"/>
                <a:gd name="T11" fmla="*/ 0 h 96"/>
                <a:gd name="T12" fmla="*/ 18 w 66"/>
                <a:gd name="T13" fmla="*/ 0 h 96"/>
                <a:gd name="T14" fmla="*/ 6 w 66"/>
                <a:gd name="T15" fmla="*/ 12 h 96"/>
                <a:gd name="T16" fmla="*/ 0 w 66"/>
                <a:gd name="T17" fmla="*/ 36 h 96"/>
                <a:gd name="T18" fmla="*/ 6 w 66"/>
                <a:gd name="T19" fmla="*/ 60 h 96"/>
                <a:gd name="T20" fmla="*/ 18 w 66"/>
                <a:gd name="T21" fmla="*/ 84 h 96"/>
                <a:gd name="T22" fmla="*/ 30 w 66"/>
                <a:gd name="T23" fmla="*/ 96 h 96"/>
                <a:gd name="T24" fmla="*/ 30 w 66"/>
                <a:gd name="T25" fmla="*/ 96 h 96"/>
                <a:gd name="T26" fmla="*/ 30 w 66"/>
                <a:gd name="T27" fmla="*/ 12 h 96"/>
                <a:gd name="T28" fmla="*/ 48 w 66"/>
                <a:gd name="T29" fmla="*/ 18 h 96"/>
                <a:gd name="T30" fmla="*/ 54 w 66"/>
                <a:gd name="T31" fmla="*/ 24 h 96"/>
                <a:gd name="T32" fmla="*/ 54 w 66"/>
                <a:gd name="T33" fmla="*/ 36 h 96"/>
                <a:gd name="T34" fmla="*/ 48 w 66"/>
                <a:gd name="T35" fmla="*/ 48 h 96"/>
                <a:gd name="T36" fmla="*/ 36 w 66"/>
                <a:gd name="T37" fmla="*/ 66 h 96"/>
                <a:gd name="T38" fmla="*/ 30 w 66"/>
                <a:gd name="T39" fmla="*/ 78 h 96"/>
                <a:gd name="T40" fmla="*/ 18 w 66"/>
                <a:gd name="T41" fmla="*/ 66 h 96"/>
                <a:gd name="T42" fmla="*/ 12 w 66"/>
                <a:gd name="T43" fmla="*/ 48 h 96"/>
                <a:gd name="T44" fmla="*/ 6 w 66"/>
                <a:gd name="T45" fmla="*/ 30 h 96"/>
                <a:gd name="T46" fmla="*/ 18 w 66"/>
                <a:gd name="T47" fmla="*/ 12 h 96"/>
                <a:gd name="T48" fmla="*/ 30 w 66"/>
                <a:gd name="T49" fmla="*/ 12 h 96"/>
                <a:gd name="T50" fmla="*/ 30 w 66"/>
                <a:gd name="T51" fmla="*/ 1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8871" name="Freeform 23"/>
            <p:cNvSpPr>
              <a:spLocks/>
            </p:cNvSpPr>
            <p:nvPr/>
          </p:nvSpPr>
          <p:spPr bwMode="ltGray">
            <a:xfrm>
              <a:off x="3017" y="1127"/>
              <a:ext cx="2603" cy="444"/>
            </a:xfrm>
            <a:custGeom>
              <a:avLst/>
              <a:gdLst>
                <a:gd name="T0" fmla="*/ 2577 w 2594"/>
                <a:gd name="T1" fmla="*/ 0 h 444"/>
                <a:gd name="T2" fmla="*/ 2594 w 2594"/>
                <a:gd name="T3" fmla="*/ 72 h 444"/>
                <a:gd name="T4" fmla="*/ 6 w 2594"/>
                <a:gd name="T5" fmla="*/ 444 h 444"/>
                <a:gd name="T6" fmla="*/ 0 w 2594"/>
                <a:gd name="T7" fmla="*/ 396 h 444"/>
                <a:gd name="T8" fmla="*/ 1225 w 2594"/>
                <a:gd name="T9" fmla="*/ 96 h 444"/>
                <a:gd name="T10" fmla="*/ 1351 w 2594"/>
                <a:gd name="T11" fmla="*/ 78 h 444"/>
                <a:gd name="T12" fmla="*/ 2577 w 2594"/>
                <a:gd name="T13" fmla="*/ 0 h 444"/>
                <a:gd name="T14" fmla="*/ 2577 w 2594"/>
                <a:gd name="T15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8872" name="Freeform 24"/>
            <p:cNvSpPr>
              <a:spLocks noEditPoints="1"/>
            </p:cNvSpPr>
            <p:nvPr/>
          </p:nvSpPr>
          <p:spPr bwMode="ltGray">
            <a:xfrm>
              <a:off x="2934" y="3773"/>
              <a:ext cx="84" cy="95"/>
            </a:xfrm>
            <a:custGeom>
              <a:avLst/>
              <a:gdLst>
                <a:gd name="T0" fmla="*/ 36 w 84"/>
                <a:gd name="T1" fmla="*/ 95 h 95"/>
                <a:gd name="T2" fmla="*/ 60 w 84"/>
                <a:gd name="T3" fmla="*/ 77 h 95"/>
                <a:gd name="T4" fmla="*/ 78 w 84"/>
                <a:gd name="T5" fmla="*/ 53 h 95"/>
                <a:gd name="T6" fmla="*/ 84 w 84"/>
                <a:gd name="T7" fmla="*/ 42 h 95"/>
                <a:gd name="T8" fmla="*/ 84 w 84"/>
                <a:gd name="T9" fmla="*/ 30 h 95"/>
                <a:gd name="T10" fmla="*/ 72 w 84"/>
                <a:gd name="T11" fmla="*/ 6 h 95"/>
                <a:gd name="T12" fmla="*/ 42 w 84"/>
                <a:gd name="T13" fmla="*/ 0 h 95"/>
                <a:gd name="T14" fmla="*/ 30 w 84"/>
                <a:gd name="T15" fmla="*/ 0 h 95"/>
                <a:gd name="T16" fmla="*/ 12 w 84"/>
                <a:gd name="T17" fmla="*/ 12 h 95"/>
                <a:gd name="T18" fmla="*/ 0 w 84"/>
                <a:gd name="T19" fmla="*/ 24 h 95"/>
                <a:gd name="T20" fmla="*/ 0 w 84"/>
                <a:gd name="T21" fmla="*/ 36 h 95"/>
                <a:gd name="T22" fmla="*/ 6 w 84"/>
                <a:gd name="T23" fmla="*/ 59 h 95"/>
                <a:gd name="T24" fmla="*/ 24 w 84"/>
                <a:gd name="T25" fmla="*/ 83 h 95"/>
                <a:gd name="T26" fmla="*/ 36 w 84"/>
                <a:gd name="T27" fmla="*/ 95 h 95"/>
                <a:gd name="T28" fmla="*/ 36 w 84"/>
                <a:gd name="T29" fmla="*/ 95 h 95"/>
                <a:gd name="T30" fmla="*/ 48 w 84"/>
                <a:gd name="T31" fmla="*/ 12 h 95"/>
                <a:gd name="T32" fmla="*/ 66 w 84"/>
                <a:gd name="T33" fmla="*/ 18 h 95"/>
                <a:gd name="T34" fmla="*/ 72 w 84"/>
                <a:gd name="T35" fmla="*/ 30 h 95"/>
                <a:gd name="T36" fmla="*/ 72 w 84"/>
                <a:gd name="T37" fmla="*/ 42 h 95"/>
                <a:gd name="T38" fmla="*/ 66 w 84"/>
                <a:gd name="T39" fmla="*/ 53 h 95"/>
                <a:gd name="T40" fmla="*/ 48 w 84"/>
                <a:gd name="T41" fmla="*/ 71 h 95"/>
                <a:gd name="T42" fmla="*/ 42 w 84"/>
                <a:gd name="T43" fmla="*/ 77 h 95"/>
                <a:gd name="T44" fmla="*/ 36 w 84"/>
                <a:gd name="T45" fmla="*/ 77 h 95"/>
                <a:gd name="T46" fmla="*/ 24 w 84"/>
                <a:gd name="T47" fmla="*/ 65 h 95"/>
                <a:gd name="T48" fmla="*/ 18 w 84"/>
                <a:gd name="T49" fmla="*/ 48 h 95"/>
                <a:gd name="T50" fmla="*/ 18 w 84"/>
                <a:gd name="T51" fmla="*/ 30 h 95"/>
                <a:gd name="T52" fmla="*/ 30 w 84"/>
                <a:gd name="T53" fmla="*/ 12 h 95"/>
                <a:gd name="T54" fmla="*/ 48 w 84"/>
                <a:gd name="T55" fmla="*/ 12 h 95"/>
                <a:gd name="T56" fmla="*/ 48 w 84"/>
                <a:gd name="T57" fmla="*/ 1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8873" name="Freeform 25"/>
            <p:cNvSpPr>
              <a:spLocks noEditPoints="1"/>
            </p:cNvSpPr>
            <p:nvPr/>
          </p:nvSpPr>
          <p:spPr bwMode="ltGray">
            <a:xfrm>
              <a:off x="3779" y="3872"/>
              <a:ext cx="90" cy="108"/>
            </a:xfrm>
            <a:custGeom>
              <a:avLst/>
              <a:gdLst>
                <a:gd name="T0" fmla="*/ 12 w 90"/>
                <a:gd name="T1" fmla="*/ 96 h 108"/>
                <a:gd name="T2" fmla="*/ 24 w 90"/>
                <a:gd name="T3" fmla="*/ 108 h 108"/>
                <a:gd name="T4" fmla="*/ 42 w 90"/>
                <a:gd name="T5" fmla="*/ 108 h 108"/>
                <a:gd name="T6" fmla="*/ 66 w 90"/>
                <a:gd name="T7" fmla="*/ 102 h 108"/>
                <a:gd name="T8" fmla="*/ 84 w 90"/>
                <a:gd name="T9" fmla="*/ 78 h 108"/>
                <a:gd name="T10" fmla="*/ 90 w 90"/>
                <a:gd name="T11" fmla="*/ 66 h 108"/>
                <a:gd name="T12" fmla="*/ 84 w 90"/>
                <a:gd name="T13" fmla="*/ 48 h 108"/>
                <a:gd name="T14" fmla="*/ 66 w 90"/>
                <a:gd name="T15" fmla="*/ 24 h 108"/>
                <a:gd name="T16" fmla="*/ 48 w 90"/>
                <a:gd name="T17" fmla="*/ 12 h 108"/>
                <a:gd name="T18" fmla="*/ 36 w 90"/>
                <a:gd name="T19" fmla="*/ 0 h 108"/>
                <a:gd name="T20" fmla="*/ 30 w 90"/>
                <a:gd name="T21" fmla="*/ 0 h 108"/>
                <a:gd name="T22" fmla="*/ 30 w 90"/>
                <a:gd name="T23" fmla="*/ 0 h 108"/>
                <a:gd name="T24" fmla="*/ 24 w 90"/>
                <a:gd name="T25" fmla="*/ 0 h 108"/>
                <a:gd name="T26" fmla="*/ 12 w 90"/>
                <a:gd name="T27" fmla="*/ 30 h 108"/>
                <a:gd name="T28" fmla="*/ 0 w 90"/>
                <a:gd name="T29" fmla="*/ 54 h 108"/>
                <a:gd name="T30" fmla="*/ 0 w 90"/>
                <a:gd name="T31" fmla="*/ 78 h 108"/>
                <a:gd name="T32" fmla="*/ 12 w 90"/>
                <a:gd name="T33" fmla="*/ 96 h 108"/>
                <a:gd name="T34" fmla="*/ 12 w 90"/>
                <a:gd name="T35" fmla="*/ 96 h 108"/>
                <a:gd name="T36" fmla="*/ 12 w 90"/>
                <a:gd name="T37" fmla="*/ 72 h 108"/>
                <a:gd name="T38" fmla="*/ 18 w 90"/>
                <a:gd name="T39" fmla="*/ 54 h 108"/>
                <a:gd name="T40" fmla="*/ 24 w 90"/>
                <a:gd name="T41" fmla="*/ 36 h 108"/>
                <a:gd name="T42" fmla="*/ 30 w 90"/>
                <a:gd name="T43" fmla="*/ 18 h 108"/>
                <a:gd name="T44" fmla="*/ 30 w 90"/>
                <a:gd name="T45" fmla="*/ 12 h 108"/>
                <a:gd name="T46" fmla="*/ 48 w 90"/>
                <a:gd name="T47" fmla="*/ 24 h 108"/>
                <a:gd name="T48" fmla="*/ 66 w 90"/>
                <a:gd name="T49" fmla="*/ 36 h 108"/>
                <a:gd name="T50" fmla="*/ 78 w 90"/>
                <a:gd name="T51" fmla="*/ 54 h 108"/>
                <a:gd name="T52" fmla="*/ 78 w 90"/>
                <a:gd name="T53" fmla="*/ 72 h 108"/>
                <a:gd name="T54" fmla="*/ 72 w 90"/>
                <a:gd name="T55" fmla="*/ 84 h 108"/>
                <a:gd name="T56" fmla="*/ 48 w 90"/>
                <a:gd name="T57" fmla="*/ 96 h 108"/>
                <a:gd name="T58" fmla="*/ 36 w 90"/>
                <a:gd name="T59" fmla="*/ 96 h 108"/>
                <a:gd name="T60" fmla="*/ 24 w 90"/>
                <a:gd name="T61" fmla="*/ 90 h 108"/>
                <a:gd name="T62" fmla="*/ 18 w 90"/>
                <a:gd name="T63" fmla="*/ 84 h 108"/>
                <a:gd name="T64" fmla="*/ 12 w 90"/>
                <a:gd name="T65" fmla="*/ 72 h 108"/>
                <a:gd name="T66" fmla="*/ 12 w 90"/>
                <a:gd name="T67" fmla="*/ 7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8874" name="Freeform 26"/>
            <p:cNvSpPr>
              <a:spLocks noEditPoints="1"/>
            </p:cNvSpPr>
            <p:nvPr/>
          </p:nvSpPr>
          <p:spPr bwMode="ltGray">
            <a:xfrm>
              <a:off x="2400" y="3872"/>
              <a:ext cx="72" cy="90"/>
            </a:xfrm>
            <a:custGeom>
              <a:avLst/>
              <a:gdLst>
                <a:gd name="T0" fmla="*/ 71 w 71"/>
                <a:gd name="T1" fmla="*/ 90 h 90"/>
                <a:gd name="T2" fmla="*/ 71 w 71"/>
                <a:gd name="T3" fmla="*/ 60 h 90"/>
                <a:gd name="T4" fmla="*/ 71 w 71"/>
                <a:gd name="T5" fmla="*/ 36 h 90"/>
                <a:gd name="T6" fmla="*/ 60 w 71"/>
                <a:gd name="T7" fmla="*/ 12 h 90"/>
                <a:gd name="T8" fmla="*/ 36 w 71"/>
                <a:gd name="T9" fmla="*/ 0 h 90"/>
                <a:gd name="T10" fmla="*/ 12 w 71"/>
                <a:gd name="T11" fmla="*/ 12 h 90"/>
                <a:gd name="T12" fmla="*/ 0 w 71"/>
                <a:gd name="T13" fmla="*/ 36 h 90"/>
                <a:gd name="T14" fmla="*/ 6 w 71"/>
                <a:gd name="T15" fmla="*/ 60 h 90"/>
                <a:gd name="T16" fmla="*/ 30 w 71"/>
                <a:gd name="T17" fmla="*/ 78 h 90"/>
                <a:gd name="T18" fmla="*/ 54 w 71"/>
                <a:gd name="T19" fmla="*/ 90 h 90"/>
                <a:gd name="T20" fmla="*/ 71 w 71"/>
                <a:gd name="T21" fmla="*/ 90 h 90"/>
                <a:gd name="T22" fmla="*/ 71 w 71"/>
                <a:gd name="T23" fmla="*/ 90 h 90"/>
                <a:gd name="T24" fmla="*/ 24 w 71"/>
                <a:gd name="T25" fmla="*/ 18 h 90"/>
                <a:gd name="T26" fmla="*/ 42 w 71"/>
                <a:gd name="T27" fmla="*/ 18 h 90"/>
                <a:gd name="T28" fmla="*/ 54 w 71"/>
                <a:gd name="T29" fmla="*/ 18 h 90"/>
                <a:gd name="T30" fmla="*/ 60 w 71"/>
                <a:gd name="T31" fmla="*/ 42 h 90"/>
                <a:gd name="T32" fmla="*/ 60 w 71"/>
                <a:gd name="T33" fmla="*/ 66 h 90"/>
                <a:gd name="T34" fmla="*/ 60 w 71"/>
                <a:gd name="T35" fmla="*/ 72 h 90"/>
                <a:gd name="T36" fmla="*/ 60 w 71"/>
                <a:gd name="T37" fmla="*/ 78 h 90"/>
                <a:gd name="T38" fmla="*/ 42 w 71"/>
                <a:gd name="T39" fmla="*/ 72 h 90"/>
                <a:gd name="T40" fmla="*/ 24 w 71"/>
                <a:gd name="T41" fmla="*/ 66 h 90"/>
                <a:gd name="T42" fmla="*/ 12 w 71"/>
                <a:gd name="T43" fmla="*/ 48 h 90"/>
                <a:gd name="T44" fmla="*/ 12 w 71"/>
                <a:gd name="T45" fmla="*/ 30 h 90"/>
                <a:gd name="T46" fmla="*/ 24 w 71"/>
                <a:gd name="T47" fmla="*/ 18 h 90"/>
                <a:gd name="T48" fmla="*/ 24 w 71"/>
                <a:gd name="T49" fmla="*/ 1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8875" name="Oval 27"/>
            <p:cNvSpPr>
              <a:spLocks noChangeArrowheads="1"/>
            </p:cNvSpPr>
            <p:nvPr/>
          </p:nvSpPr>
          <p:spPr bwMode="ltGray">
            <a:xfrm>
              <a:off x="2444" y="3838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8876" name="Oval 28"/>
            <p:cNvSpPr>
              <a:spLocks noChangeArrowheads="1"/>
            </p:cNvSpPr>
            <p:nvPr/>
          </p:nvSpPr>
          <p:spPr bwMode="ltGray">
            <a:xfrm>
              <a:off x="2394" y="3834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8877" name="Oval 29"/>
            <p:cNvSpPr>
              <a:spLocks noChangeArrowheads="1"/>
            </p:cNvSpPr>
            <p:nvPr/>
          </p:nvSpPr>
          <p:spPr bwMode="ltGray">
            <a:xfrm>
              <a:off x="2441" y="3860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8878" name="Freeform 30"/>
            <p:cNvSpPr>
              <a:spLocks noEditPoints="1"/>
            </p:cNvSpPr>
            <p:nvPr/>
          </p:nvSpPr>
          <p:spPr bwMode="ltGray">
            <a:xfrm>
              <a:off x="3743" y="3788"/>
              <a:ext cx="90" cy="96"/>
            </a:xfrm>
            <a:custGeom>
              <a:avLst/>
              <a:gdLst>
                <a:gd name="T0" fmla="*/ 66 w 90"/>
                <a:gd name="T1" fmla="*/ 96 h 96"/>
                <a:gd name="T2" fmla="*/ 78 w 90"/>
                <a:gd name="T3" fmla="*/ 66 h 96"/>
                <a:gd name="T4" fmla="*/ 90 w 90"/>
                <a:gd name="T5" fmla="*/ 42 h 96"/>
                <a:gd name="T6" fmla="*/ 78 w 90"/>
                <a:gd name="T7" fmla="*/ 18 h 96"/>
                <a:gd name="T8" fmla="*/ 60 w 90"/>
                <a:gd name="T9" fmla="*/ 0 h 96"/>
                <a:gd name="T10" fmla="*/ 30 w 90"/>
                <a:gd name="T11" fmla="*/ 6 h 96"/>
                <a:gd name="T12" fmla="*/ 18 w 90"/>
                <a:gd name="T13" fmla="*/ 18 h 96"/>
                <a:gd name="T14" fmla="*/ 6 w 90"/>
                <a:gd name="T15" fmla="*/ 30 h 96"/>
                <a:gd name="T16" fmla="*/ 0 w 90"/>
                <a:gd name="T17" fmla="*/ 42 h 96"/>
                <a:gd name="T18" fmla="*/ 6 w 90"/>
                <a:gd name="T19" fmla="*/ 60 h 96"/>
                <a:gd name="T20" fmla="*/ 24 w 90"/>
                <a:gd name="T21" fmla="*/ 78 h 96"/>
                <a:gd name="T22" fmla="*/ 48 w 90"/>
                <a:gd name="T23" fmla="*/ 90 h 96"/>
                <a:gd name="T24" fmla="*/ 66 w 90"/>
                <a:gd name="T25" fmla="*/ 96 h 96"/>
                <a:gd name="T26" fmla="*/ 66 w 90"/>
                <a:gd name="T27" fmla="*/ 96 h 96"/>
                <a:gd name="T28" fmla="*/ 42 w 90"/>
                <a:gd name="T29" fmla="*/ 18 h 96"/>
                <a:gd name="T30" fmla="*/ 60 w 90"/>
                <a:gd name="T31" fmla="*/ 18 h 96"/>
                <a:gd name="T32" fmla="*/ 72 w 90"/>
                <a:gd name="T33" fmla="*/ 24 h 96"/>
                <a:gd name="T34" fmla="*/ 72 w 90"/>
                <a:gd name="T35" fmla="*/ 36 h 96"/>
                <a:gd name="T36" fmla="*/ 72 w 90"/>
                <a:gd name="T37" fmla="*/ 48 h 96"/>
                <a:gd name="T38" fmla="*/ 66 w 90"/>
                <a:gd name="T39" fmla="*/ 72 h 96"/>
                <a:gd name="T40" fmla="*/ 60 w 90"/>
                <a:gd name="T41" fmla="*/ 78 h 96"/>
                <a:gd name="T42" fmla="*/ 60 w 90"/>
                <a:gd name="T43" fmla="*/ 84 h 96"/>
                <a:gd name="T44" fmla="*/ 42 w 90"/>
                <a:gd name="T45" fmla="*/ 72 h 96"/>
                <a:gd name="T46" fmla="*/ 30 w 90"/>
                <a:gd name="T47" fmla="*/ 66 h 96"/>
                <a:gd name="T48" fmla="*/ 18 w 90"/>
                <a:gd name="T49" fmla="*/ 42 h 96"/>
                <a:gd name="T50" fmla="*/ 24 w 90"/>
                <a:gd name="T51" fmla="*/ 30 h 96"/>
                <a:gd name="T52" fmla="*/ 42 w 90"/>
                <a:gd name="T53" fmla="*/ 18 h 96"/>
                <a:gd name="T54" fmla="*/ 42 w 90"/>
                <a:gd name="T55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8879" name="Freeform 31"/>
            <p:cNvSpPr>
              <a:spLocks noEditPoints="1"/>
            </p:cNvSpPr>
            <p:nvPr/>
          </p:nvSpPr>
          <p:spPr bwMode="ltGray">
            <a:xfrm>
              <a:off x="5422" y="3603"/>
              <a:ext cx="72" cy="108"/>
            </a:xfrm>
            <a:custGeom>
              <a:avLst/>
              <a:gdLst>
                <a:gd name="T0" fmla="*/ 0 w 72"/>
                <a:gd name="T1" fmla="*/ 90 h 108"/>
                <a:gd name="T2" fmla="*/ 12 w 72"/>
                <a:gd name="T3" fmla="*/ 102 h 108"/>
                <a:gd name="T4" fmla="*/ 24 w 72"/>
                <a:gd name="T5" fmla="*/ 108 h 108"/>
                <a:gd name="T6" fmla="*/ 48 w 72"/>
                <a:gd name="T7" fmla="*/ 108 h 108"/>
                <a:gd name="T8" fmla="*/ 66 w 72"/>
                <a:gd name="T9" fmla="*/ 96 h 108"/>
                <a:gd name="T10" fmla="*/ 72 w 72"/>
                <a:gd name="T11" fmla="*/ 66 h 108"/>
                <a:gd name="T12" fmla="*/ 66 w 72"/>
                <a:gd name="T13" fmla="*/ 42 h 108"/>
                <a:gd name="T14" fmla="*/ 60 w 72"/>
                <a:gd name="T15" fmla="*/ 18 h 108"/>
                <a:gd name="T16" fmla="*/ 48 w 72"/>
                <a:gd name="T17" fmla="*/ 6 h 108"/>
                <a:gd name="T18" fmla="*/ 42 w 72"/>
                <a:gd name="T19" fmla="*/ 0 h 108"/>
                <a:gd name="T20" fmla="*/ 42 w 72"/>
                <a:gd name="T21" fmla="*/ 0 h 108"/>
                <a:gd name="T22" fmla="*/ 36 w 72"/>
                <a:gd name="T23" fmla="*/ 0 h 108"/>
                <a:gd name="T24" fmla="*/ 18 w 72"/>
                <a:gd name="T25" fmla="*/ 24 h 108"/>
                <a:gd name="T26" fmla="*/ 6 w 72"/>
                <a:gd name="T27" fmla="*/ 48 h 108"/>
                <a:gd name="T28" fmla="*/ 0 w 72"/>
                <a:gd name="T29" fmla="*/ 66 h 108"/>
                <a:gd name="T30" fmla="*/ 0 w 72"/>
                <a:gd name="T31" fmla="*/ 90 h 108"/>
                <a:gd name="T32" fmla="*/ 0 w 72"/>
                <a:gd name="T33" fmla="*/ 90 h 108"/>
                <a:gd name="T34" fmla="*/ 12 w 72"/>
                <a:gd name="T35" fmla="*/ 66 h 108"/>
                <a:gd name="T36" fmla="*/ 18 w 72"/>
                <a:gd name="T37" fmla="*/ 48 h 108"/>
                <a:gd name="T38" fmla="*/ 24 w 72"/>
                <a:gd name="T39" fmla="*/ 36 h 108"/>
                <a:gd name="T40" fmla="*/ 30 w 72"/>
                <a:gd name="T41" fmla="*/ 24 h 108"/>
                <a:gd name="T42" fmla="*/ 36 w 72"/>
                <a:gd name="T43" fmla="*/ 18 h 108"/>
                <a:gd name="T44" fmla="*/ 54 w 72"/>
                <a:gd name="T45" fmla="*/ 30 h 108"/>
                <a:gd name="T46" fmla="*/ 60 w 72"/>
                <a:gd name="T47" fmla="*/ 48 h 108"/>
                <a:gd name="T48" fmla="*/ 66 w 72"/>
                <a:gd name="T49" fmla="*/ 72 h 108"/>
                <a:gd name="T50" fmla="*/ 66 w 72"/>
                <a:gd name="T51" fmla="*/ 84 h 108"/>
                <a:gd name="T52" fmla="*/ 54 w 72"/>
                <a:gd name="T53" fmla="*/ 96 h 108"/>
                <a:gd name="T54" fmla="*/ 30 w 72"/>
                <a:gd name="T55" fmla="*/ 102 h 108"/>
                <a:gd name="T56" fmla="*/ 24 w 72"/>
                <a:gd name="T57" fmla="*/ 96 h 108"/>
                <a:gd name="T58" fmla="*/ 12 w 72"/>
                <a:gd name="T59" fmla="*/ 90 h 108"/>
                <a:gd name="T60" fmla="*/ 12 w 72"/>
                <a:gd name="T61" fmla="*/ 78 h 108"/>
                <a:gd name="T62" fmla="*/ 12 w 72"/>
                <a:gd name="T63" fmla="*/ 66 h 108"/>
                <a:gd name="T64" fmla="*/ 12 w 72"/>
                <a:gd name="T65" fmla="*/ 6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8880" name="Rectangle 32"/>
            <p:cNvSpPr>
              <a:spLocks noChangeArrowheads="1"/>
            </p:cNvSpPr>
            <p:nvPr/>
          </p:nvSpPr>
          <p:spPr bwMode="ltGray">
            <a:xfrm>
              <a:off x="4238" y="1773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8881" name="Rectangle 33"/>
            <p:cNvSpPr>
              <a:spLocks noChangeArrowheads="1"/>
            </p:cNvSpPr>
            <p:nvPr/>
          </p:nvSpPr>
          <p:spPr bwMode="ltGray">
            <a:xfrm>
              <a:off x="4288" y="1545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8882" name="AutoShape 34"/>
            <p:cNvSpPr>
              <a:spLocks noChangeArrowheads="1"/>
            </p:cNvSpPr>
            <p:nvPr/>
          </p:nvSpPr>
          <p:spPr bwMode="ltGray">
            <a:xfrm>
              <a:off x="4220" y="1743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8883" name="Freeform 35"/>
            <p:cNvSpPr>
              <a:spLocks/>
            </p:cNvSpPr>
            <p:nvPr/>
          </p:nvSpPr>
          <p:spPr bwMode="ltGray">
            <a:xfrm>
              <a:off x="4306" y="1529"/>
              <a:ext cx="252" cy="1576"/>
            </a:xfrm>
            <a:custGeom>
              <a:avLst/>
              <a:gdLst>
                <a:gd name="T0" fmla="*/ 252 w 252"/>
                <a:gd name="T1" fmla="*/ 1576 h 1576"/>
                <a:gd name="T2" fmla="*/ 12 w 252"/>
                <a:gd name="T3" fmla="*/ 84 h 1576"/>
                <a:gd name="T4" fmla="*/ 12 w 252"/>
                <a:gd name="T5" fmla="*/ 60 h 1576"/>
                <a:gd name="T6" fmla="*/ 0 w 252"/>
                <a:gd name="T7" fmla="*/ 12 h 1576"/>
                <a:gd name="T8" fmla="*/ 72 w 252"/>
                <a:gd name="T9" fmla="*/ 0 h 1576"/>
                <a:gd name="T10" fmla="*/ 72 w 252"/>
                <a:gd name="T11" fmla="*/ 0 h 1576"/>
                <a:gd name="T12" fmla="*/ 78 w 252"/>
                <a:gd name="T13" fmla="*/ 48 h 1576"/>
                <a:gd name="T14" fmla="*/ 88 w 252"/>
                <a:gd name="T15" fmla="*/ 66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8884" name="Freeform 36"/>
            <p:cNvSpPr>
              <a:spLocks/>
            </p:cNvSpPr>
            <p:nvPr/>
          </p:nvSpPr>
          <p:spPr bwMode="ltGray">
            <a:xfrm>
              <a:off x="4169" y="1421"/>
              <a:ext cx="317" cy="138"/>
            </a:xfrm>
            <a:custGeom>
              <a:avLst/>
              <a:gdLst>
                <a:gd name="T0" fmla="*/ 161 w 316"/>
                <a:gd name="T1" fmla="*/ 0 h 138"/>
                <a:gd name="T2" fmla="*/ 227 w 316"/>
                <a:gd name="T3" fmla="*/ 6 h 138"/>
                <a:gd name="T4" fmla="*/ 275 w 316"/>
                <a:gd name="T5" fmla="*/ 36 h 138"/>
                <a:gd name="T6" fmla="*/ 304 w 316"/>
                <a:gd name="T7" fmla="*/ 78 h 138"/>
                <a:gd name="T8" fmla="*/ 316 w 316"/>
                <a:gd name="T9" fmla="*/ 138 h 138"/>
                <a:gd name="T10" fmla="*/ 0 w 316"/>
                <a:gd name="T11" fmla="*/ 138 h 138"/>
                <a:gd name="T12" fmla="*/ 11 w 316"/>
                <a:gd name="T13" fmla="*/ 78 h 138"/>
                <a:gd name="T14" fmla="*/ 47 w 316"/>
                <a:gd name="T15" fmla="*/ 36 h 138"/>
                <a:gd name="T16" fmla="*/ 95 w 316"/>
                <a:gd name="T17" fmla="*/ 6 h 138"/>
                <a:gd name="T18" fmla="*/ 161 w 316"/>
                <a:gd name="T19" fmla="*/ 0 h 138"/>
                <a:gd name="T20" fmla="*/ 161 w 316"/>
                <a:gd name="T21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8885" name="Rectangle 37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8886" name="Rectangle 3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8887" name="Rectangle 39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78888" name="Rectangle 40"/>
          <p:cNvSpPr>
            <a:spLocks noGrp="1" noChangeArrowheads="1"/>
          </p:cNvSpPr>
          <p:nvPr>
            <p:ph type="ctrTitle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78889" name="Rectangle 4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A983418-FF86-4CBA-B7A8-1698B6982B9E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788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87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88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7888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8888" grpId="0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9B85F8-3B2C-45B2-A25A-3E915DEE36F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395200784"/>
      </p:ext>
    </p:extLst>
  </p:cSld>
  <p:clrMapOvr>
    <a:masterClrMapping/>
  </p:clrMapOvr>
  <p:transition>
    <p:strips dir="rd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AF0657-A908-4921-8AED-2E598B59D76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827028831"/>
      </p:ext>
    </p:extLst>
  </p:cSld>
  <p:clrMapOvr>
    <a:masterClrMapping/>
  </p:clrMapOvr>
  <p:transition>
    <p:strips dir="rd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C2C1E9-7EEC-44F6-96C5-C410CD7E7B7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922421471"/>
      </p:ext>
    </p:extLst>
  </p:cSld>
  <p:clrMapOvr>
    <a:masterClrMapping/>
  </p:clrMapOvr>
  <p:transition>
    <p:strips dir="r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CEEB57-CB4A-47E6-896D-E0E254EDF48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745360005"/>
      </p:ext>
    </p:extLst>
  </p:cSld>
  <p:clrMapOvr>
    <a:masterClrMapping/>
  </p:clrMapOvr>
  <p:transition>
    <p:strips dir="r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FA921B-BD52-4403-9615-914229DB78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896948577"/>
      </p:ext>
    </p:extLst>
  </p:cSld>
  <p:clrMapOvr>
    <a:masterClrMapping/>
  </p:clrMapOvr>
  <p:transition>
    <p:strips dir="rd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EE29B2-E40D-4434-BE09-3B04899213E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222483253"/>
      </p:ext>
    </p:extLst>
  </p:cSld>
  <p:clrMapOvr>
    <a:masterClrMapping/>
  </p:clrMapOvr>
  <p:transition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1892A8-5586-4A0C-B344-8ADEFE06673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69053322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9DD4AC-E9F9-4DEF-A139-5DBA8BB475E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217151200"/>
      </p:ext>
    </p:extLst>
  </p:cSld>
  <p:clrMapOvr>
    <a:masterClrMapping/>
  </p:clrMapOvr>
  <p:transition>
    <p:strips dir="rd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09FD3B-56B2-48D5-A1E7-4CDCEFD3066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363814047"/>
      </p:ext>
    </p:extLst>
  </p:cSld>
  <p:clrMapOvr>
    <a:masterClrMapping/>
  </p:clrMapOvr>
  <p:transition>
    <p:strips dir="rd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4D2E43-D257-4C75-BF66-08E5A8003B8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744821379"/>
      </p:ext>
    </p:extLst>
  </p:cSld>
  <p:clrMapOvr>
    <a:masterClrMapping/>
  </p:clrMapOvr>
  <p:transition>
    <p:strips dir="rd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75176A-765D-40A0-B935-5029C6FAB00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265949917"/>
      </p:ext>
    </p:extLst>
  </p:cSld>
  <p:clrMapOvr>
    <a:masterClrMapping/>
  </p:clrMapOvr>
  <p:transition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2BB879-7386-4EFD-96AF-05B2E75107D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139558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DCAE99-2BCF-416D-87B6-DD22C9C9DDD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653868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A5B407-F8A6-499D-AFBE-17F173A9DB5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919295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2990CF-5568-4775-9ACC-7A0F4BA73DF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088944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A4830F-59A0-4AB7-94ED-B14CB1AC4A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328378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7B9C4E-5DF1-40AD-B0EE-E5DCA697ED1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7132643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42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61443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>
                <a:gd name="T0" fmla="*/ 4800 w 4806"/>
                <a:gd name="T1" fmla="*/ 299 h 665"/>
                <a:gd name="T2" fmla="*/ 0 w 4806"/>
                <a:gd name="T3" fmla="*/ 665 h 665"/>
                <a:gd name="T4" fmla="*/ 0 w 4806"/>
                <a:gd name="T5" fmla="*/ 0 h 665"/>
                <a:gd name="T6" fmla="*/ 4806 w 4806"/>
                <a:gd name="T7" fmla="*/ 1 h 665"/>
                <a:gd name="T8" fmla="*/ 4800 w 4806"/>
                <a:gd name="T9" fmla="*/ 153 h 665"/>
                <a:gd name="T10" fmla="*/ 4800 w 4806"/>
                <a:gd name="T11" fmla="*/ 299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444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>
                <a:gd name="T0" fmla="*/ 4560 w 4562"/>
                <a:gd name="T1" fmla="*/ 932 h 1199"/>
                <a:gd name="T2" fmla="*/ 0 w 4562"/>
                <a:gd name="T3" fmla="*/ 1199 h 1199"/>
                <a:gd name="T4" fmla="*/ 0 w 4562"/>
                <a:gd name="T5" fmla="*/ 0 h 1199"/>
                <a:gd name="T6" fmla="*/ 4562 w 4562"/>
                <a:gd name="T7" fmla="*/ 0 h 1199"/>
                <a:gd name="T8" fmla="*/ 4560 w 4562"/>
                <a:gd name="T9" fmla="*/ 932 h 1199"/>
                <a:gd name="T10" fmla="*/ 4560 w 4562"/>
                <a:gd name="T11" fmla="*/ 932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1445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61446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1447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 altLang="ru-RU"/>
          </a:p>
        </p:txBody>
      </p:sp>
      <p:sp>
        <p:nvSpPr>
          <p:cNvPr id="61448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 altLang="ru-RU"/>
          </a:p>
        </p:txBody>
      </p:sp>
      <p:sp>
        <p:nvSpPr>
          <p:cNvPr id="61449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C193FB59-DBA3-4F42-ADB7-D509E9BE896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6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1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14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14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14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14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5" grpId="0"/>
      <p:bldP spid="61446" grpId="0" build="p">
        <p:tmplLst>
          <p:tmpl lvl="1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4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1446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4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1446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4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1446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4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1446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4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144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754" name="Group 2"/>
          <p:cNvGrpSpPr>
            <a:grpSpLocks/>
          </p:cNvGrpSpPr>
          <p:nvPr/>
        </p:nvGrpSpPr>
        <p:grpSpPr bwMode="auto">
          <a:xfrm>
            <a:off x="0" y="0"/>
            <a:ext cx="9159875" cy="6870700"/>
            <a:chOff x="0" y="0"/>
            <a:chExt cx="5770" cy="4328"/>
          </a:xfrm>
        </p:grpSpPr>
        <p:sp>
          <p:nvSpPr>
            <p:cNvPr id="74755" name="Rectangle 3"/>
            <p:cNvSpPr>
              <a:spLocks noChangeArrowheads="1"/>
            </p:cNvSpPr>
            <p:nvPr/>
          </p:nvSpPr>
          <p:spPr bwMode="hidden">
            <a:xfrm>
              <a:off x="0" y="4186"/>
              <a:ext cx="5089" cy="14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ru-RU" altLang="ru-RU">
                <a:latin typeface="Arial" charset="0"/>
              </a:endParaRPr>
            </a:p>
          </p:txBody>
        </p:sp>
        <p:sp>
          <p:nvSpPr>
            <p:cNvPr id="74756" name="Rectangle 4"/>
            <p:cNvSpPr>
              <a:spLocks noChangeArrowheads="1"/>
            </p:cNvSpPr>
            <p:nvPr/>
          </p:nvSpPr>
          <p:spPr bwMode="hidden">
            <a:xfrm>
              <a:off x="0" y="0"/>
              <a:ext cx="5089" cy="1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ru-RU" altLang="ru-RU">
                <a:latin typeface="Arial" charset="0"/>
              </a:endParaRPr>
            </a:p>
          </p:txBody>
        </p:sp>
        <p:sp>
          <p:nvSpPr>
            <p:cNvPr id="74757" name="Rectangle 5"/>
            <p:cNvSpPr>
              <a:spLocks noChangeArrowheads="1"/>
            </p:cNvSpPr>
            <p:nvPr/>
          </p:nvSpPr>
          <p:spPr bwMode="auto">
            <a:xfrm>
              <a:off x="5010" y="0"/>
              <a:ext cx="758" cy="432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8470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4706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ru-RU" altLang="ru-RU">
                <a:latin typeface="Arial" charset="0"/>
              </a:endParaRPr>
            </a:p>
          </p:txBody>
        </p:sp>
        <p:grpSp>
          <p:nvGrpSpPr>
            <p:cNvPr id="74758" name="Group 6"/>
            <p:cNvGrpSpPr>
              <a:grpSpLocks/>
            </p:cNvGrpSpPr>
            <p:nvPr/>
          </p:nvGrpSpPr>
          <p:grpSpPr bwMode="auto">
            <a:xfrm>
              <a:off x="4944" y="1"/>
              <a:ext cx="816" cy="3974"/>
              <a:chOff x="4944" y="1"/>
              <a:chExt cx="816" cy="3974"/>
            </a:xfrm>
          </p:grpSpPr>
          <p:grpSp>
            <p:nvGrpSpPr>
              <p:cNvPr id="74759" name="Group 7"/>
              <p:cNvGrpSpPr>
                <a:grpSpLocks/>
              </p:cNvGrpSpPr>
              <p:nvPr userDrawn="1"/>
            </p:nvGrpSpPr>
            <p:grpSpPr bwMode="auto">
              <a:xfrm>
                <a:off x="5280" y="1"/>
                <a:ext cx="480" cy="1430"/>
                <a:chOff x="5280" y="1"/>
                <a:chExt cx="480" cy="1430"/>
              </a:xfrm>
            </p:grpSpPr>
            <p:grpSp>
              <p:nvGrpSpPr>
                <p:cNvPr id="74760" name="Group 8"/>
                <p:cNvGrpSpPr>
                  <a:grpSpLocks/>
                </p:cNvGrpSpPr>
                <p:nvPr userDrawn="1"/>
              </p:nvGrpSpPr>
              <p:grpSpPr bwMode="auto">
                <a:xfrm rot="-5400000">
                  <a:off x="5484" y="0"/>
                  <a:ext cx="174" cy="176"/>
                  <a:chOff x="1657" y="323"/>
                  <a:chExt cx="1691" cy="2560"/>
                </a:xfrm>
              </p:grpSpPr>
              <p:grpSp>
                <p:nvGrpSpPr>
                  <p:cNvPr id="74761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657" y="323"/>
                    <a:ext cx="1691" cy="2560"/>
                    <a:chOff x="1657" y="323"/>
                    <a:chExt cx="1691" cy="2560"/>
                  </a:xfrm>
                </p:grpSpPr>
                <p:sp>
                  <p:nvSpPr>
                    <p:cNvPr id="74762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2117" y="323"/>
                      <a:ext cx="1231" cy="2560"/>
                    </a:xfrm>
                    <a:custGeom>
                      <a:avLst/>
                      <a:gdLst>
                        <a:gd name="T0" fmla="*/ 337 w 1231"/>
                        <a:gd name="T1" fmla="*/ 283 h 2560"/>
                        <a:gd name="T2" fmla="*/ 415 w 1231"/>
                        <a:gd name="T3" fmla="*/ 115 h 2560"/>
                        <a:gd name="T4" fmla="*/ 583 w 1231"/>
                        <a:gd name="T5" fmla="*/ 7 h 2560"/>
                        <a:gd name="T6" fmla="*/ 895 w 1231"/>
                        <a:gd name="T7" fmla="*/ 61 h 2560"/>
                        <a:gd name="T8" fmla="*/ 1051 w 1231"/>
                        <a:gd name="T9" fmla="*/ 349 h 2560"/>
                        <a:gd name="T10" fmla="*/ 979 w 1231"/>
                        <a:gd name="T11" fmla="*/ 769 h 2560"/>
                        <a:gd name="T12" fmla="*/ 943 w 1231"/>
                        <a:gd name="T13" fmla="*/ 943 h 2560"/>
                        <a:gd name="T14" fmla="*/ 1105 w 1231"/>
                        <a:gd name="T15" fmla="*/ 1075 h 2560"/>
                        <a:gd name="T16" fmla="*/ 1231 w 1231"/>
                        <a:gd name="T17" fmla="*/ 1525 h 2560"/>
                        <a:gd name="T18" fmla="*/ 1123 w 1231"/>
                        <a:gd name="T19" fmla="*/ 1969 h 2560"/>
                        <a:gd name="T20" fmla="*/ 907 w 1231"/>
                        <a:gd name="T21" fmla="*/ 2077 h 2560"/>
                        <a:gd name="T22" fmla="*/ 721 w 1231"/>
                        <a:gd name="T23" fmla="*/ 2059 h 2560"/>
                        <a:gd name="T24" fmla="*/ 655 w 1231"/>
                        <a:gd name="T25" fmla="*/ 2251 h 2560"/>
                        <a:gd name="T26" fmla="*/ 529 w 1231"/>
                        <a:gd name="T27" fmla="*/ 2527 h 2560"/>
                        <a:gd name="T28" fmla="*/ 211 w 1231"/>
                        <a:gd name="T29" fmla="*/ 2509 h 2560"/>
                        <a:gd name="T30" fmla="*/ 31 w 1231"/>
                        <a:gd name="T31" fmla="*/ 2227 h 2560"/>
                        <a:gd name="T32" fmla="*/ 25 w 1231"/>
                        <a:gd name="T33" fmla="*/ 1969 h 2560"/>
                        <a:gd name="T34" fmla="*/ 145 w 1231"/>
                        <a:gd name="T35" fmla="*/ 1651 h 2560"/>
                        <a:gd name="T36" fmla="*/ 259 w 1231"/>
                        <a:gd name="T37" fmla="*/ 1513 h 2560"/>
                        <a:gd name="T38" fmla="*/ 217 w 1231"/>
                        <a:gd name="T39" fmla="*/ 1729 h 2560"/>
                        <a:gd name="T40" fmla="*/ 73 w 1231"/>
                        <a:gd name="T41" fmla="*/ 2023 h 2560"/>
                        <a:gd name="T42" fmla="*/ 169 w 1231"/>
                        <a:gd name="T43" fmla="*/ 2323 h 2560"/>
                        <a:gd name="T44" fmla="*/ 439 w 1231"/>
                        <a:gd name="T45" fmla="*/ 2431 h 2560"/>
                        <a:gd name="T46" fmla="*/ 595 w 1231"/>
                        <a:gd name="T47" fmla="*/ 2227 h 2560"/>
                        <a:gd name="T48" fmla="*/ 577 w 1231"/>
                        <a:gd name="T49" fmla="*/ 1807 h 2560"/>
                        <a:gd name="T50" fmla="*/ 493 w 1231"/>
                        <a:gd name="T51" fmla="*/ 1531 h 2560"/>
                        <a:gd name="T52" fmla="*/ 535 w 1231"/>
                        <a:gd name="T53" fmla="*/ 1459 h 2560"/>
                        <a:gd name="T54" fmla="*/ 625 w 1231"/>
                        <a:gd name="T55" fmla="*/ 1633 h 2560"/>
                        <a:gd name="T56" fmla="*/ 721 w 1231"/>
                        <a:gd name="T57" fmla="*/ 1933 h 2560"/>
                        <a:gd name="T58" fmla="*/ 967 w 1231"/>
                        <a:gd name="T59" fmla="*/ 1963 h 2560"/>
                        <a:gd name="T60" fmla="*/ 1135 w 1231"/>
                        <a:gd name="T61" fmla="*/ 1687 h 2560"/>
                        <a:gd name="T62" fmla="*/ 1117 w 1231"/>
                        <a:gd name="T63" fmla="*/ 1273 h 2560"/>
                        <a:gd name="T64" fmla="*/ 883 w 1231"/>
                        <a:gd name="T65" fmla="*/ 1057 h 2560"/>
                        <a:gd name="T66" fmla="*/ 679 w 1231"/>
                        <a:gd name="T67" fmla="*/ 1129 h 2560"/>
                        <a:gd name="T68" fmla="*/ 577 w 1231"/>
                        <a:gd name="T69" fmla="*/ 1117 h 2560"/>
                        <a:gd name="T70" fmla="*/ 619 w 1231"/>
                        <a:gd name="T71" fmla="*/ 1033 h 2560"/>
                        <a:gd name="T72" fmla="*/ 811 w 1231"/>
                        <a:gd name="T73" fmla="*/ 937 h 2560"/>
                        <a:gd name="T74" fmla="*/ 949 w 1231"/>
                        <a:gd name="T75" fmla="*/ 613 h 2560"/>
                        <a:gd name="T76" fmla="*/ 883 w 1231"/>
                        <a:gd name="T77" fmla="*/ 175 h 2560"/>
                        <a:gd name="T78" fmla="*/ 619 w 1231"/>
                        <a:gd name="T79" fmla="*/ 103 h 2560"/>
                        <a:gd name="T80" fmla="*/ 391 w 1231"/>
                        <a:gd name="T81" fmla="*/ 355 h 2560"/>
                        <a:gd name="T82" fmla="*/ 403 w 1231"/>
                        <a:gd name="T83" fmla="*/ 763 h 2560"/>
                        <a:gd name="T84" fmla="*/ 343 w 1231"/>
                        <a:gd name="T85" fmla="*/ 949 h 2560"/>
                        <a:gd name="T86" fmla="*/ 289 w 1231"/>
                        <a:gd name="T87" fmla="*/ 685 h 2560"/>
                        <a:gd name="T88" fmla="*/ 307 w 1231"/>
                        <a:gd name="T89" fmla="*/ 367 h 256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</a:cxnLst>
                      <a:rect l="0" t="0" r="r" b="b"/>
                      <a:pathLst>
                        <a:path w="1231" h="2560">
                          <a:moveTo>
                            <a:pt x="307" y="367"/>
                          </a:moveTo>
                          <a:cubicBezTo>
                            <a:pt x="317" y="336"/>
                            <a:pt x="326" y="303"/>
                            <a:pt x="337" y="283"/>
                          </a:cubicBezTo>
                          <a:cubicBezTo>
                            <a:pt x="348" y="263"/>
                            <a:pt x="360" y="275"/>
                            <a:pt x="373" y="247"/>
                          </a:cubicBezTo>
                          <a:cubicBezTo>
                            <a:pt x="386" y="219"/>
                            <a:pt x="400" y="147"/>
                            <a:pt x="415" y="115"/>
                          </a:cubicBezTo>
                          <a:cubicBezTo>
                            <a:pt x="430" y="83"/>
                            <a:pt x="435" y="73"/>
                            <a:pt x="463" y="55"/>
                          </a:cubicBezTo>
                          <a:cubicBezTo>
                            <a:pt x="491" y="37"/>
                            <a:pt x="536" y="14"/>
                            <a:pt x="583" y="7"/>
                          </a:cubicBezTo>
                          <a:cubicBezTo>
                            <a:pt x="630" y="0"/>
                            <a:pt x="693" y="4"/>
                            <a:pt x="745" y="13"/>
                          </a:cubicBezTo>
                          <a:cubicBezTo>
                            <a:pt x="797" y="22"/>
                            <a:pt x="852" y="34"/>
                            <a:pt x="895" y="61"/>
                          </a:cubicBezTo>
                          <a:cubicBezTo>
                            <a:pt x="938" y="88"/>
                            <a:pt x="977" y="127"/>
                            <a:pt x="1003" y="175"/>
                          </a:cubicBezTo>
                          <a:cubicBezTo>
                            <a:pt x="1029" y="223"/>
                            <a:pt x="1044" y="287"/>
                            <a:pt x="1051" y="349"/>
                          </a:cubicBezTo>
                          <a:cubicBezTo>
                            <a:pt x="1058" y="411"/>
                            <a:pt x="1057" y="477"/>
                            <a:pt x="1045" y="547"/>
                          </a:cubicBezTo>
                          <a:cubicBezTo>
                            <a:pt x="1033" y="617"/>
                            <a:pt x="995" y="712"/>
                            <a:pt x="979" y="769"/>
                          </a:cubicBezTo>
                          <a:cubicBezTo>
                            <a:pt x="963" y="826"/>
                            <a:pt x="955" y="860"/>
                            <a:pt x="949" y="889"/>
                          </a:cubicBezTo>
                          <a:cubicBezTo>
                            <a:pt x="943" y="918"/>
                            <a:pt x="936" y="925"/>
                            <a:pt x="943" y="943"/>
                          </a:cubicBezTo>
                          <a:cubicBezTo>
                            <a:pt x="950" y="961"/>
                            <a:pt x="964" y="975"/>
                            <a:pt x="991" y="997"/>
                          </a:cubicBezTo>
                          <a:cubicBezTo>
                            <a:pt x="1018" y="1019"/>
                            <a:pt x="1069" y="1033"/>
                            <a:pt x="1105" y="1075"/>
                          </a:cubicBezTo>
                          <a:cubicBezTo>
                            <a:pt x="1141" y="1117"/>
                            <a:pt x="1186" y="1174"/>
                            <a:pt x="1207" y="1249"/>
                          </a:cubicBezTo>
                          <a:cubicBezTo>
                            <a:pt x="1228" y="1324"/>
                            <a:pt x="1231" y="1441"/>
                            <a:pt x="1231" y="1525"/>
                          </a:cubicBezTo>
                          <a:cubicBezTo>
                            <a:pt x="1231" y="1609"/>
                            <a:pt x="1225" y="1679"/>
                            <a:pt x="1207" y="1753"/>
                          </a:cubicBezTo>
                          <a:cubicBezTo>
                            <a:pt x="1189" y="1827"/>
                            <a:pt x="1153" y="1917"/>
                            <a:pt x="1123" y="1969"/>
                          </a:cubicBezTo>
                          <a:cubicBezTo>
                            <a:pt x="1093" y="2021"/>
                            <a:pt x="1063" y="2047"/>
                            <a:pt x="1027" y="2065"/>
                          </a:cubicBezTo>
                          <a:cubicBezTo>
                            <a:pt x="991" y="2083"/>
                            <a:pt x="951" y="2079"/>
                            <a:pt x="907" y="2077"/>
                          </a:cubicBezTo>
                          <a:cubicBezTo>
                            <a:pt x="863" y="2075"/>
                            <a:pt x="794" y="2056"/>
                            <a:pt x="763" y="2053"/>
                          </a:cubicBezTo>
                          <a:cubicBezTo>
                            <a:pt x="732" y="2050"/>
                            <a:pt x="733" y="2050"/>
                            <a:pt x="721" y="2059"/>
                          </a:cubicBezTo>
                          <a:cubicBezTo>
                            <a:pt x="709" y="2068"/>
                            <a:pt x="702" y="2075"/>
                            <a:pt x="691" y="2107"/>
                          </a:cubicBezTo>
                          <a:cubicBezTo>
                            <a:pt x="680" y="2139"/>
                            <a:pt x="665" y="2205"/>
                            <a:pt x="655" y="2251"/>
                          </a:cubicBezTo>
                          <a:cubicBezTo>
                            <a:pt x="645" y="2297"/>
                            <a:pt x="652" y="2337"/>
                            <a:pt x="631" y="2383"/>
                          </a:cubicBezTo>
                          <a:cubicBezTo>
                            <a:pt x="610" y="2429"/>
                            <a:pt x="574" y="2498"/>
                            <a:pt x="529" y="2527"/>
                          </a:cubicBezTo>
                          <a:cubicBezTo>
                            <a:pt x="484" y="2556"/>
                            <a:pt x="414" y="2560"/>
                            <a:pt x="361" y="2557"/>
                          </a:cubicBezTo>
                          <a:cubicBezTo>
                            <a:pt x="308" y="2554"/>
                            <a:pt x="256" y="2537"/>
                            <a:pt x="211" y="2509"/>
                          </a:cubicBezTo>
                          <a:cubicBezTo>
                            <a:pt x="166" y="2481"/>
                            <a:pt x="121" y="2436"/>
                            <a:pt x="91" y="2389"/>
                          </a:cubicBezTo>
                          <a:cubicBezTo>
                            <a:pt x="61" y="2342"/>
                            <a:pt x="46" y="2275"/>
                            <a:pt x="31" y="2227"/>
                          </a:cubicBezTo>
                          <a:cubicBezTo>
                            <a:pt x="16" y="2179"/>
                            <a:pt x="2" y="2144"/>
                            <a:pt x="1" y="2101"/>
                          </a:cubicBezTo>
                          <a:cubicBezTo>
                            <a:pt x="0" y="2058"/>
                            <a:pt x="13" y="2018"/>
                            <a:pt x="25" y="1969"/>
                          </a:cubicBezTo>
                          <a:cubicBezTo>
                            <a:pt x="37" y="1920"/>
                            <a:pt x="53" y="1860"/>
                            <a:pt x="73" y="1807"/>
                          </a:cubicBezTo>
                          <a:cubicBezTo>
                            <a:pt x="93" y="1754"/>
                            <a:pt x="122" y="1698"/>
                            <a:pt x="145" y="1651"/>
                          </a:cubicBezTo>
                          <a:cubicBezTo>
                            <a:pt x="168" y="1604"/>
                            <a:pt x="192" y="1548"/>
                            <a:pt x="211" y="1525"/>
                          </a:cubicBezTo>
                          <a:cubicBezTo>
                            <a:pt x="230" y="1502"/>
                            <a:pt x="249" y="1502"/>
                            <a:pt x="259" y="1513"/>
                          </a:cubicBezTo>
                          <a:cubicBezTo>
                            <a:pt x="269" y="1524"/>
                            <a:pt x="278" y="1555"/>
                            <a:pt x="271" y="1591"/>
                          </a:cubicBezTo>
                          <a:cubicBezTo>
                            <a:pt x="264" y="1627"/>
                            <a:pt x="242" y="1682"/>
                            <a:pt x="217" y="1729"/>
                          </a:cubicBezTo>
                          <a:cubicBezTo>
                            <a:pt x="192" y="1776"/>
                            <a:pt x="145" y="1824"/>
                            <a:pt x="121" y="1873"/>
                          </a:cubicBezTo>
                          <a:cubicBezTo>
                            <a:pt x="97" y="1922"/>
                            <a:pt x="76" y="1970"/>
                            <a:pt x="73" y="2023"/>
                          </a:cubicBezTo>
                          <a:cubicBezTo>
                            <a:pt x="70" y="2076"/>
                            <a:pt x="87" y="2141"/>
                            <a:pt x="103" y="2191"/>
                          </a:cubicBezTo>
                          <a:cubicBezTo>
                            <a:pt x="119" y="2241"/>
                            <a:pt x="140" y="2285"/>
                            <a:pt x="169" y="2323"/>
                          </a:cubicBezTo>
                          <a:cubicBezTo>
                            <a:pt x="198" y="2361"/>
                            <a:pt x="232" y="2401"/>
                            <a:pt x="277" y="2419"/>
                          </a:cubicBezTo>
                          <a:cubicBezTo>
                            <a:pt x="322" y="2437"/>
                            <a:pt x="395" y="2440"/>
                            <a:pt x="439" y="2431"/>
                          </a:cubicBezTo>
                          <a:cubicBezTo>
                            <a:pt x="483" y="2422"/>
                            <a:pt x="515" y="2399"/>
                            <a:pt x="541" y="2365"/>
                          </a:cubicBezTo>
                          <a:cubicBezTo>
                            <a:pt x="567" y="2331"/>
                            <a:pt x="583" y="2280"/>
                            <a:pt x="595" y="2227"/>
                          </a:cubicBezTo>
                          <a:cubicBezTo>
                            <a:pt x="607" y="2174"/>
                            <a:pt x="616" y="2117"/>
                            <a:pt x="613" y="2047"/>
                          </a:cubicBezTo>
                          <a:cubicBezTo>
                            <a:pt x="610" y="1977"/>
                            <a:pt x="589" y="1871"/>
                            <a:pt x="577" y="1807"/>
                          </a:cubicBezTo>
                          <a:cubicBezTo>
                            <a:pt x="565" y="1743"/>
                            <a:pt x="555" y="1709"/>
                            <a:pt x="541" y="1663"/>
                          </a:cubicBezTo>
                          <a:cubicBezTo>
                            <a:pt x="527" y="1617"/>
                            <a:pt x="502" y="1561"/>
                            <a:pt x="493" y="1531"/>
                          </a:cubicBezTo>
                          <a:cubicBezTo>
                            <a:pt x="484" y="1501"/>
                            <a:pt x="480" y="1495"/>
                            <a:pt x="487" y="1483"/>
                          </a:cubicBezTo>
                          <a:cubicBezTo>
                            <a:pt x="494" y="1471"/>
                            <a:pt x="519" y="1455"/>
                            <a:pt x="535" y="1459"/>
                          </a:cubicBezTo>
                          <a:cubicBezTo>
                            <a:pt x="551" y="1463"/>
                            <a:pt x="568" y="1478"/>
                            <a:pt x="583" y="1507"/>
                          </a:cubicBezTo>
                          <a:cubicBezTo>
                            <a:pt x="598" y="1536"/>
                            <a:pt x="610" y="1583"/>
                            <a:pt x="625" y="1633"/>
                          </a:cubicBezTo>
                          <a:cubicBezTo>
                            <a:pt x="640" y="1683"/>
                            <a:pt x="657" y="1757"/>
                            <a:pt x="673" y="1807"/>
                          </a:cubicBezTo>
                          <a:cubicBezTo>
                            <a:pt x="689" y="1857"/>
                            <a:pt x="697" y="1905"/>
                            <a:pt x="721" y="1933"/>
                          </a:cubicBezTo>
                          <a:cubicBezTo>
                            <a:pt x="745" y="1961"/>
                            <a:pt x="776" y="1970"/>
                            <a:pt x="817" y="1975"/>
                          </a:cubicBezTo>
                          <a:cubicBezTo>
                            <a:pt x="858" y="1980"/>
                            <a:pt x="926" y="1980"/>
                            <a:pt x="967" y="1963"/>
                          </a:cubicBezTo>
                          <a:cubicBezTo>
                            <a:pt x="1008" y="1946"/>
                            <a:pt x="1035" y="1919"/>
                            <a:pt x="1063" y="1873"/>
                          </a:cubicBezTo>
                          <a:cubicBezTo>
                            <a:pt x="1091" y="1827"/>
                            <a:pt x="1122" y="1761"/>
                            <a:pt x="1135" y="1687"/>
                          </a:cubicBezTo>
                          <a:cubicBezTo>
                            <a:pt x="1148" y="1613"/>
                            <a:pt x="1144" y="1498"/>
                            <a:pt x="1141" y="1429"/>
                          </a:cubicBezTo>
                          <a:cubicBezTo>
                            <a:pt x="1138" y="1360"/>
                            <a:pt x="1140" y="1325"/>
                            <a:pt x="1117" y="1273"/>
                          </a:cubicBezTo>
                          <a:cubicBezTo>
                            <a:pt x="1094" y="1221"/>
                            <a:pt x="1042" y="1153"/>
                            <a:pt x="1003" y="1117"/>
                          </a:cubicBezTo>
                          <a:cubicBezTo>
                            <a:pt x="964" y="1081"/>
                            <a:pt x="919" y="1064"/>
                            <a:pt x="883" y="1057"/>
                          </a:cubicBezTo>
                          <a:cubicBezTo>
                            <a:pt x="847" y="1050"/>
                            <a:pt x="821" y="1063"/>
                            <a:pt x="787" y="1075"/>
                          </a:cubicBezTo>
                          <a:cubicBezTo>
                            <a:pt x="753" y="1087"/>
                            <a:pt x="706" y="1117"/>
                            <a:pt x="679" y="1129"/>
                          </a:cubicBezTo>
                          <a:cubicBezTo>
                            <a:pt x="652" y="1141"/>
                            <a:pt x="642" y="1149"/>
                            <a:pt x="625" y="1147"/>
                          </a:cubicBezTo>
                          <a:cubicBezTo>
                            <a:pt x="608" y="1145"/>
                            <a:pt x="584" y="1130"/>
                            <a:pt x="577" y="1117"/>
                          </a:cubicBezTo>
                          <a:cubicBezTo>
                            <a:pt x="570" y="1104"/>
                            <a:pt x="576" y="1083"/>
                            <a:pt x="583" y="1069"/>
                          </a:cubicBezTo>
                          <a:cubicBezTo>
                            <a:pt x="590" y="1055"/>
                            <a:pt x="599" y="1043"/>
                            <a:pt x="619" y="1033"/>
                          </a:cubicBezTo>
                          <a:cubicBezTo>
                            <a:pt x="639" y="1023"/>
                            <a:pt x="671" y="1025"/>
                            <a:pt x="703" y="1009"/>
                          </a:cubicBezTo>
                          <a:cubicBezTo>
                            <a:pt x="735" y="993"/>
                            <a:pt x="780" y="965"/>
                            <a:pt x="811" y="937"/>
                          </a:cubicBezTo>
                          <a:cubicBezTo>
                            <a:pt x="842" y="909"/>
                            <a:pt x="866" y="895"/>
                            <a:pt x="889" y="841"/>
                          </a:cubicBezTo>
                          <a:cubicBezTo>
                            <a:pt x="912" y="787"/>
                            <a:pt x="939" y="696"/>
                            <a:pt x="949" y="613"/>
                          </a:cubicBezTo>
                          <a:cubicBezTo>
                            <a:pt x="959" y="530"/>
                            <a:pt x="960" y="416"/>
                            <a:pt x="949" y="343"/>
                          </a:cubicBezTo>
                          <a:cubicBezTo>
                            <a:pt x="938" y="270"/>
                            <a:pt x="914" y="215"/>
                            <a:pt x="883" y="175"/>
                          </a:cubicBezTo>
                          <a:cubicBezTo>
                            <a:pt x="852" y="135"/>
                            <a:pt x="807" y="115"/>
                            <a:pt x="763" y="103"/>
                          </a:cubicBezTo>
                          <a:cubicBezTo>
                            <a:pt x="719" y="91"/>
                            <a:pt x="665" y="90"/>
                            <a:pt x="619" y="103"/>
                          </a:cubicBezTo>
                          <a:cubicBezTo>
                            <a:pt x="573" y="116"/>
                            <a:pt x="525" y="139"/>
                            <a:pt x="487" y="181"/>
                          </a:cubicBezTo>
                          <a:cubicBezTo>
                            <a:pt x="449" y="223"/>
                            <a:pt x="412" y="301"/>
                            <a:pt x="391" y="355"/>
                          </a:cubicBezTo>
                          <a:cubicBezTo>
                            <a:pt x="370" y="409"/>
                            <a:pt x="359" y="437"/>
                            <a:pt x="361" y="505"/>
                          </a:cubicBezTo>
                          <a:cubicBezTo>
                            <a:pt x="363" y="573"/>
                            <a:pt x="399" y="691"/>
                            <a:pt x="403" y="763"/>
                          </a:cubicBezTo>
                          <a:cubicBezTo>
                            <a:pt x="407" y="835"/>
                            <a:pt x="395" y="906"/>
                            <a:pt x="385" y="937"/>
                          </a:cubicBezTo>
                          <a:cubicBezTo>
                            <a:pt x="375" y="968"/>
                            <a:pt x="356" y="957"/>
                            <a:pt x="343" y="949"/>
                          </a:cubicBezTo>
                          <a:cubicBezTo>
                            <a:pt x="330" y="941"/>
                            <a:pt x="316" y="933"/>
                            <a:pt x="307" y="889"/>
                          </a:cubicBezTo>
                          <a:cubicBezTo>
                            <a:pt x="298" y="845"/>
                            <a:pt x="294" y="755"/>
                            <a:pt x="289" y="685"/>
                          </a:cubicBezTo>
                          <a:cubicBezTo>
                            <a:pt x="284" y="615"/>
                            <a:pt x="273" y="523"/>
                            <a:pt x="277" y="469"/>
                          </a:cubicBezTo>
                          <a:cubicBezTo>
                            <a:pt x="281" y="415"/>
                            <a:pt x="297" y="398"/>
                            <a:pt x="307" y="367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4763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1657" y="376"/>
                      <a:ext cx="865" cy="2071"/>
                    </a:xfrm>
                    <a:custGeom>
                      <a:avLst/>
                      <a:gdLst>
                        <a:gd name="T0" fmla="*/ 785 w 865"/>
                        <a:gd name="T1" fmla="*/ 530 h 2071"/>
                        <a:gd name="T2" fmla="*/ 797 w 865"/>
                        <a:gd name="T3" fmla="*/ 350 h 2071"/>
                        <a:gd name="T4" fmla="*/ 863 w 865"/>
                        <a:gd name="T5" fmla="*/ 206 h 2071"/>
                        <a:gd name="T6" fmla="*/ 809 w 865"/>
                        <a:gd name="T7" fmla="*/ 218 h 2071"/>
                        <a:gd name="T8" fmla="*/ 749 w 865"/>
                        <a:gd name="T9" fmla="*/ 218 h 2071"/>
                        <a:gd name="T10" fmla="*/ 683 w 865"/>
                        <a:gd name="T11" fmla="*/ 116 h 2071"/>
                        <a:gd name="T12" fmla="*/ 611 w 865"/>
                        <a:gd name="T13" fmla="*/ 32 h 2071"/>
                        <a:gd name="T14" fmla="*/ 509 w 865"/>
                        <a:gd name="T15" fmla="*/ 2 h 2071"/>
                        <a:gd name="T16" fmla="*/ 407 w 865"/>
                        <a:gd name="T17" fmla="*/ 20 h 2071"/>
                        <a:gd name="T18" fmla="*/ 281 w 865"/>
                        <a:gd name="T19" fmla="*/ 74 h 2071"/>
                        <a:gd name="T20" fmla="*/ 173 w 865"/>
                        <a:gd name="T21" fmla="*/ 206 h 2071"/>
                        <a:gd name="T22" fmla="*/ 119 w 865"/>
                        <a:gd name="T23" fmla="*/ 404 h 2071"/>
                        <a:gd name="T24" fmla="*/ 131 w 865"/>
                        <a:gd name="T25" fmla="*/ 590 h 2071"/>
                        <a:gd name="T26" fmla="*/ 173 w 865"/>
                        <a:gd name="T27" fmla="*/ 782 h 2071"/>
                        <a:gd name="T28" fmla="*/ 197 w 865"/>
                        <a:gd name="T29" fmla="*/ 884 h 2071"/>
                        <a:gd name="T30" fmla="*/ 167 w 865"/>
                        <a:gd name="T31" fmla="*/ 986 h 2071"/>
                        <a:gd name="T32" fmla="*/ 65 w 865"/>
                        <a:gd name="T33" fmla="*/ 1124 h 2071"/>
                        <a:gd name="T34" fmla="*/ 17 w 865"/>
                        <a:gd name="T35" fmla="*/ 1298 h 2071"/>
                        <a:gd name="T36" fmla="*/ 5 w 865"/>
                        <a:gd name="T37" fmla="*/ 1550 h 2071"/>
                        <a:gd name="T38" fmla="*/ 47 w 865"/>
                        <a:gd name="T39" fmla="*/ 1748 h 2071"/>
                        <a:gd name="T40" fmla="*/ 131 w 865"/>
                        <a:gd name="T41" fmla="*/ 1898 h 2071"/>
                        <a:gd name="T42" fmla="*/ 299 w 865"/>
                        <a:gd name="T43" fmla="*/ 1988 h 2071"/>
                        <a:gd name="T44" fmla="*/ 425 w 865"/>
                        <a:gd name="T45" fmla="*/ 1982 h 2071"/>
                        <a:gd name="T46" fmla="*/ 467 w 865"/>
                        <a:gd name="T47" fmla="*/ 1994 h 2071"/>
                        <a:gd name="T48" fmla="*/ 497 w 865"/>
                        <a:gd name="T49" fmla="*/ 2066 h 2071"/>
                        <a:gd name="T50" fmla="*/ 497 w 865"/>
                        <a:gd name="T51" fmla="*/ 1964 h 2071"/>
                        <a:gd name="T52" fmla="*/ 557 w 865"/>
                        <a:gd name="T53" fmla="*/ 1778 h 2071"/>
                        <a:gd name="T54" fmla="*/ 617 w 865"/>
                        <a:gd name="T55" fmla="*/ 1658 h 2071"/>
                        <a:gd name="T56" fmla="*/ 581 w 865"/>
                        <a:gd name="T57" fmla="*/ 1700 h 2071"/>
                        <a:gd name="T58" fmla="*/ 515 w 865"/>
                        <a:gd name="T59" fmla="*/ 1820 h 2071"/>
                        <a:gd name="T60" fmla="*/ 407 w 865"/>
                        <a:gd name="T61" fmla="*/ 1904 h 2071"/>
                        <a:gd name="T62" fmla="*/ 269 w 865"/>
                        <a:gd name="T63" fmla="*/ 1898 h 2071"/>
                        <a:gd name="T64" fmla="*/ 179 w 865"/>
                        <a:gd name="T65" fmla="*/ 1814 h 2071"/>
                        <a:gd name="T66" fmla="*/ 113 w 865"/>
                        <a:gd name="T67" fmla="*/ 1640 h 2071"/>
                        <a:gd name="T68" fmla="*/ 107 w 865"/>
                        <a:gd name="T69" fmla="*/ 1394 h 2071"/>
                        <a:gd name="T70" fmla="*/ 137 w 865"/>
                        <a:gd name="T71" fmla="*/ 1190 h 2071"/>
                        <a:gd name="T72" fmla="*/ 203 w 865"/>
                        <a:gd name="T73" fmla="*/ 1070 h 2071"/>
                        <a:gd name="T74" fmla="*/ 323 w 865"/>
                        <a:gd name="T75" fmla="*/ 1022 h 2071"/>
                        <a:gd name="T76" fmla="*/ 509 w 865"/>
                        <a:gd name="T77" fmla="*/ 1076 h 2071"/>
                        <a:gd name="T78" fmla="*/ 611 w 865"/>
                        <a:gd name="T79" fmla="*/ 1124 h 2071"/>
                        <a:gd name="T80" fmla="*/ 665 w 865"/>
                        <a:gd name="T81" fmla="*/ 1100 h 2071"/>
                        <a:gd name="T82" fmla="*/ 659 w 865"/>
                        <a:gd name="T83" fmla="*/ 1046 h 2071"/>
                        <a:gd name="T84" fmla="*/ 611 w 865"/>
                        <a:gd name="T85" fmla="*/ 1004 h 2071"/>
                        <a:gd name="T86" fmla="*/ 497 w 865"/>
                        <a:gd name="T87" fmla="*/ 980 h 2071"/>
                        <a:gd name="T88" fmla="*/ 323 w 865"/>
                        <a:gd name="T89" fmla="*/ 896 h 2071"/>
                        <a:gd name="T90" fmla="*/ 233 w 865"/>
                        <a:gd name="T91" fmla="*/ 680 h 2071"/>
                        <a:gd name="T92" fmla="*/ 209 w 865"/>
                        <a:gd name="T93" fmla="*/ 416 h 2071"/>
                        <a:gd name="T94" fmla="*/ 317 w 865"/>
                        <a:gd name="T95" fmla="*/ 170 h 2071"/>
                        <a:gd name="T96" fmla="*/ 485 w 865"/>
                        <a:gd name="T97" fmla="*/ 110 h 2071"/>
                        <a:gd name="T98" fmla="*/ 617 w 865"/>
                        <a:gd name="T99" fmla="*/ 164 h 2071"/>
                        <a:gd name="T100" fmla="*/ 707 w 865"/>
                        <a:gd name="T101" fmla="*/ 290 h 2071"/>
                        <a:gd name="T102" fmla="*/ 737 w 865"/>
                        <a:gd name="T103" fmla="*/ 428 h 2071"/>
                        <a:gd name="T104" fmla="*/ 773 w 865"/>
                        <a:gd name="T105" fmla="*/ 602 h 2071"/>
                        <a:gd name="T106" fmla="*/ 809 w 865"/>
                        <a:gd name="T107" fmla="*/ 584 h 2071"/>
                        <a:gd name="T108" fmla="*/ 785 w 865"/>
                        <a:gd name="T109" fmla="*/ 530 h 20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</a:cxnLst>
                      <a:rect l="0" t="0" r="r" b="b"/>
                      <a:pathLst>
                        <a:path w="865" h="2071">
                          <a:moveTo>
                            <a:pt x="785" y="530"/>
                          </a:moveTo>
                          <a:cubicBezTo>
                            <a:pt x="783" y="491"/>
                            <a:pt x="784" y="404"/>
                            <a:pt x="797" y="350"/>
                          </a:cubicBezTo>
                          <a:cubicBezTo>
                            <a:pt x="810" y="296"/>
                            <a:pt x="861" y="228"/>
                            <a:pt x="863" y="206"/>
                          </a:cubicBezTo>
                          <a:cubicBezTo>
                            <a:pt x="865" y="184"/>
                            <a:pt x="828" y="216"/>
                            <a:pt x="809" y="218"/>
                          </a:cubicBezTo>
                          <a:cubicBezTo>
                            <a:pt x="790" y="220"/>
                            <a:pt x="770" y="235"/>
                            <a:pt x="749" y="218"/>
                          </a:cubicBezTo>
                          <a:cubicBezTo>
                            <a:pt x="728" y="201"/>
                            <a:pt x="706" y="147"/>
                            <a:pt x="683" y="116"/>
                          </a:cubicBezTo>
                          <a:cubicBezTo>
                            <a:pt x="660" y="85"/>
                            <a:pt x="640" y="51"/>
                            <a:pt x="611" y="32"/>
                          </a:cubicBezTo>
                          <a:cubicBezTo>
                            <a:pt x="582" y="13"/>
                            <a:pt x="543" y="4"/>
                            <a:pt x="509" y="2"/>
                          </a:cubicBezTo>
                          <a:cubicBezTo>
                            <a:pt x="475" y="0"/>
                            <a:pt x="445" y="8"/>
                            <a:pt x="407" y="20"/>
                          </a:cubicBezTo>
                          <a:cubicBezTo>
                            <a:pt x="369" y="32"/>
                            <a:pt x="320" y="43"/>
                            <a:pt x="281" y="74"/>
                          </a:cubicBezTo>
                          <a:cubicBezTo>
                            <a:pt x="242" y="105"/>
                            <a:pt x="200" y="151"/>
                            <a:pt x="173" y="206"/>
                          </a:cubicBezTo>
                          <a:cubicBezTo>
                            <a:pt x="146" y="261"/>
                            <a:pt x="126" y="340"/>
                            <a:pt x="119" y="404"/>
                          </a:cubicBezTo>
                          <a:cubicBezTo>
                            <a:pt x="112" y="468"/>
                            <a:pt x="122" y="527"/>
                            <a:pt x="131" y="590"/>
                          </a:cubicBezTo>
                          <a:cubicBezTo>
                            <a:pt x="140" y="653"/>
                            <a:pt x="162" y="733"/>
                            <a:pt x="173" y="782"/>
                          </a:cubicBezTo>
                          <a:cubicBezTo>
                            <a:pt x="184" y="831"/>
                            <a:pt x="198" y="850"/>
                            <a:pt x="197" y="884"/>
                          </a:cubicBezTo>
                          <a:cubicBezTo>
                            <a:pt x="196" y="918"/>
                            <a:pt x="189" y="946"/>
                            <a:pt x="167" y="986"/>
                          </a:cubicBezTo>
                          <a:cubicBezTo>
                            <a:pt x="145" y="1026"/>
                            <a:pt x="90" y="1072"/>
                            <a:pt x="65" y="1124"/>
                          </a:cubicBezTo>
                          <a:cubicBezTo>
                            <a:pt x="40" y="1176"/>
                            <a:pt x="27" y="1227"/>
                            <a:pt x="17" y="1298"/>
                          </a:cubicBezTo>
                          <a:cubicBezTo>
                            <a:pt x="7" y="1369"/>
                            <a:pt x="0" y="1475"/>
                            <a:pt x="5" y="1550"/>
                          </a:cubicBezTo>
                          <a:cubicBezTo>
                            <a:pt x="10" y="1625"/>
                            <a:pt x="26" y="1690"/>
                            <a:pt x="47" y="1748"/>
                          </a:cubicBezTo>
                          <a:cubicBezTo>
                            <a:pt x="68" y="1806"/>
                            <a:pt x="89" y="1858"/>
                            <a:pt x="131" y="1898"/>
                          </a:cubicBezTo>
                          <a:cubicBezTo>
                            <a:pt x="173" y="1938"/>
                            <a:pt x="250" y="1974"/>
                            <a:pt x="299" y="1988"/>
                          </a:cubicBezTo>
                          <a:cubicBezTo>
                            <a:pt x="348" y="2002"/>
                            <a:pt x="397" y="1981"/>
                            <a:pt x="425" y="1982"/>
                          </a:cubicBezTo>
                          <a:cubicBezTo>
                            <a:pt x="453" y="1983"/>
                            <a:pt x="455" y="1980"/>
                            <a:pt x="467" y="1994"/>
                          </a:cubicBezTo>
                          <a:cubicBezTo>
                            <a:pt x="479" y="2008"/>
                            <a:pt x="492" y="2071"/>
                            <a:pt x="497" y="2066"/>
                          </a:cubicBezTo>
                          <a:cubicBezTo>
                            <a:pt x="502" y="2061"/>
                            <a:pt x="487" y="2012"/>
                            <a:pt x="497" y="1964"/>
                          </a:cubicBezTo>
                          <a:cubicBezTo>
                            <a:pt x="507" y="1916"/>
                            <a:pt x="537" y="1829"/>
                            <a:pt x="557" y="1778"/>
                          </a:cubicBezTo>
                          <a:cubicBezTo>
                            <a:pt x="577" y="1727"/>
                            <a:pt x="613" y="1671"/>
                            <a:pt x="617" y="1658"/>
                          </a:cubicBezTo>
                          <a:cubicBezTo>
                            <a:pt x="621" y="1645"/>
                            <a:pt x="598" y="1673"/>
                            <a:pt x="581" y="1700"/>
                          </a:cubicBezTo>
                          <a:cubicBezTo>
                            <a:pt x="564" y="1727"/>
                            <a:pt x="544" y="1786"/>
                            <a:pt x="515" y="1820"/>
                          </a:cubicBezTo>
                          <a:cubicBezTo>
                            <a:pt x="486" y="1854"/>
                            <a:pt x="448" y="1891"/>
                            <a:pt x="407" y="1904"/>
                          </a:cubicBezTo>
                          <a:cubicBezTo>
                            <a:pt x="366" y="1917"/>
                            <a:pt x="307" y="1913"/>
                            <a:pt x="269" y="1898"/>
                          </a:cubicBezTo>
                          <a:cubicBezTo>
                            <a:pt x="231" y="1883"/>
                            <a:pt x="205" y="1857"/>
                            <a:pt x="179" y="1814"/>
                          </a:cubicBezTo>
                          <a:cubicBezTo>
                            <a:pt x="153" y="1771"/>
                            <a:pt x="125" y="1710"/>
                            <a:pt x="113" y="1640"/>
                          </a:cubicBezTo>
                          <a:cubicBezTo>
                            <a:pt x="101" y="1570"/>
                            <a:pt x="103" y="1469"/>
                            <a:pt x="107" y="1394"/>
                          </a:cubicBezTo>
                          <a:cubicBezTo>
                            <a:pt x="111" y="1319"/>
                            <a:pt x="121" y="1244"/>
                            <a:pt x="137" y="1190"/>
                          </a:cubicBezTo>
                          <a:cubicBezTo>
                            <a:pt x="153" y="1136"/>
                            <a:pt x="172" y="1098"/>
                            <a:pt x="203" y="1070"/>
                          </a:cubicBezTo>
                          <a:cubicBezTo>
                            <a:pt x="234" y="1042"/>
                            <a:pt x="272" y="1021"/>
                            <a:pt x="323" y="1022"/>
                          </a:cubicBezTo>
                          <a:cubicBezTo>
                            <a:pt x="374" y="1023"/>
                            <a:pt x="461" y="1059"/>
                            <a:pt x="509" y="1076"/>
                          </a:cubicBezTo>
                          <a:cubicBezTo>
                            <a:pt x="557" y="1093"/>
                            <a:pt x="585" y="1120"/>
                            <a:pt x="611" y="1124"/>
                          </a:cubicBezTo>
                          <a:cubicBezTo>
                            <a:pt x="637" y="1128"/>
                            <a:pt x="657" y="1113"/>
                            <a:pt x="665" y="1100"/>
                          </a:cubicBezTo>
                          <a:cubicBezTo>
                            <a:pt x="673" y="1087"/>
                            <a:pt x="668" y="1062"/>
                            <a:pt x="659" y="1046"/>
                          </a:cubicBezTo>
                          <a:cubicBezTo>
                            <a:pt x="650" y="1030"/>
                            <a:pt x="638" y="1015"/>
                            <a:pt x="611" y="1004"/>
                          </a:cubicBezTo>
                          <a:cubicBezTo>
                            <a:pt x="584" y="993"/>
                            <a:pt x="545" y="998"/>
                            <a:pt x="497" y="980"/>
                          </a:cubicBezTo>
                          <a:cubicBezTo>
                            <a:pt x="449" y="962"/>
                            <a:pt x="367" y="946"/>
                            <a:pt x="323" y="896"/>
                          </a:cubicBezTo>
                          <a:cubicBezTo>
                            <a:pt x="279" y="846"/>
                            <a:pt x="252" y="760"/>
                            <a:pt x="233" y="680"/>
                          </a:cubicBezTo>
                          <a:cubicBezTo>
                            <a:pt x="214" y="600"/>
                            <a:pt x="195" y="501"/>
                            <a:pt x="209" y="416"/>
                          </a:cubicBezTo>
                          <a:cubicBezTo>
                            <a:pt x="223" y="331"/>
                            <a:pt x="271" y="221"/>
                            <a:pt x="317" y="170"/>
                          </a:cubicBezTo>
                          <a:cubicBezTo>
                            <a:pt x="363" y="119"/>
                            <a:pt x="435" y="111"/>
                            <a:pt x="485" y="110"/>
                          </a:cubicBezTo>
                          <a:cubicBezTo>
                            <a:pt x="535" y="109"/>
                            <a:pt x="580" y="134"/>
                            <a:pt x="617" y="164"/>
                          </a:cubicBezTo>
                          <a:cubicBezTo>
                            <a:pt x="654" y="194"/>
                            <a:pt x="687" y="246"/>
                            <a:pt x="707" y="290"/>
                          </a:cubicBezTo>
                          <a:cubicBezTo>
                            <a:pt x="727" y="334"/>
                            <a:pt x="726" y="376"/>
                            <a:pt x="737" y="428"/>
                          </a:cubicBezTo>
                          <a:cubicBezTo>
                            <a:pt x="748" y="480"/>
                            <a:pt x="761" y="576"/>
                            <a:pt x="773" y="602"/>
                          </a:cubicBezTo>
                          <a:cubicBezTo>
                            <a:pt x="785" y="628"/>
                            <a:pt x="807" y="597"/>
                            <a:pt x="809" y="584"/>
                          </a:cubicBezTo>
                          <a:cubicBezTo>
                            <a:pt x="811" y="571"/>
                            <a:pt x="787" y="569"/>
                            <a:pt x="785" y="530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74764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1428"/>
                    <a:ext cx="168" cy="246"/>
                  </a:xfrm>
                  <a:prstGeom prst="ellipse">
                    <a:avLst/>
                  </a:prstGeom>
                  <a:solidFill>
                    <a:srgbClr val="E7D6B7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4765" name="Freeform 13"/>
                  <p:cNvSpPr>
                    <a:spLocks/>
                  </p:cNvSpPr>
                  <p:nvPr/>
                </p:nvSpPr>
                <p:spPr bwMode="auto">
                  <a:xfrm>
                    <a:off x="2595" y="741"/>
                    <a:ext cx="266" cy="521"/>
                  </a:xfrm>
                  <a:custGeom>
                    <a:avLst/>
                    <a:gdLst>
                      <a:gd name="T0" fmla="*/ 3 w 266"/>
                      <a:gd name="T1" fmla="*/ 483 h 521"/>
                      <a:gd name="T2" fmla="*/ 27 w 266"/>
                      <a:gd name="T3" fmla="*/ 273 h 521"/>
                      <a:gd name="T4" fmla="*/ 111 w 266"/>
                      <a:gd name="T5" fmla="*/ 45 h 521"/>
                      <a:gd name="T6" fmla="*/ 183 w 266"/>
                      <a:gd name="T7" fmla="*/ 3 h 521"/>
                      <a:gd name="T8" fmla="*/ 237 w 266"/>
                      <a:gd name="T9" fmla="*/ 39 h 521"/>
                      <a:gd name="T10" fmla="*/ 261 w 266"/>
                      <a:gd name="T11" fmla="*/ 129 h 521"/>
                      <a:gd name="T12" fmla="*/ 207 w 266"/>
                      <a:gd name="T13" fmla="*/ 273 h 521"/>
                      <a:gd name="T14" fmla="*/ 105 w 266"/>
                      <a:gd name="T15" fmla="*/ 477 h 521"/>
                      <a:gd name="T16" fmla="*/ 45 w 266"/>
                      <a:gd name="T17" fmla="*/ 501 h 521"/>
                      <a:gd name="T18" fmla="*/ 3 w 266"/>
                      <a:gd name="T19" fmla="*/ 483 h 5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66" h="521">
                        <a:moveTo>
                          <a:pt x="3" y="483"/>
                        </a:moveTo>
                        <a:cubicBezTo>
                          <a:pt x="0" y="445"/>
                          <a:pt x="9" y="346"/>
                          <a:pt x="27" y="273"/>
                        </a:cubicBezTo>
                        <a:cubicBezTo>
                          <a:pt x="45" y="200"/>
                          <a:pt x="85" y="90"/>
                          <a:pt x="111" y="45"/>
                        </a:cubicBezTo>
                        <a:cubicBezTo>
                          <a:pt x="137" y="0"/>
                          <a:pt x="162" y="4"/>
                          <a:pt x="183" y="3"/>
                        </a:cubicBezTo>
                        <a:cubicBezTo>
                          <a:pt x="204" y="2"/>
                          <a:pt x="224" y="18"/>
                          <a:pt x="237" y="39"/>
                        </a:cubicBezTo>
                        <a:cubicBezTo>
                          <a:pt x="250" y="60"/>
                          <a:pt x="266" y="90"/>
                          <a:pt x="261" y="129"/>
                        </a:cubicBezTo>
                        <a:cubicBezTo>
                          <a:pt x="256" y="168"/>
                          <a:pt x="233" y="215"/>
                          <a:pt x="207" y="273"/>
                        </a:cubicBezTo>
                        <a:cubicBezTo>
                          <a:pt x="181" y="331"/>
                          <a:pt x="132" y="439"/>
                          <a:pt x="105" y="477"/>
                        </a:cubicBezTo>
                        <a:cubicBezTo>
                          <a:pt x="78" y="515"/>
                          <a:pt x="61" y="501"/>
                          <a:pt x="45" y="501"/>
                        </a:cubicBezTo>
                        <a:cubicBezTo>
                          <a:pt x="29" y="501"/>
                          <a:pt x="6" y="521"/>
                          <a:pt x="3" y="483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4766" name="Freeform 14"/>
                  <p:cNvSpPr>
                    <a:spLocks/>
                  </p:cNvSpPr>
                  <p:nvPr/>
                </p:nvSpPr>
                <p:spPr bwMode="auto">
                  <a:xfrm>
                    <a:off x="2672" y="1593"/>
                    <a:ext cx="392" cy="340"/>
                  </a:xfrm>
                  <a:custGeom>
                    <a:avLst/>
                    <a:gdLst>
                      <a:gd name="T0" fmla="*/ 100 w 392"/>
                      <a:gd name="T1" fmla="*/ 201 h 340"/>
                      <a:gd name="T2" fmla="*/ 16 w 392"/>
                      <a:gd name="T3" fmla="*/ 87 h 340"/>
                      <a:gd name="T4" fmla="*/ 4 w 392"/>
                      <a:gd name="T5" fmla="*/ 45 h 340"/>
                      <a:gd name="T6" fmla="*/ 28 w 392"/>
                      <a:gd name="T7" fmla="*/ 3 h 340"/>
                      <a:gd name="T8" fmla="*/ 130 w 392"/>
                      <a:gd name="T9" fmla="*/ 27 h 340"/>
                      <a:gd name="T10" fmla="*/ 250 w 392"/>
                      <a:gd name="T11" fmla="*/ 75 h 340"/>
                      <a:gd name="T12" fmla="*/ 364 w 392"/>
                      <a:gd name="T13" fmla="*/ 159 h 340"/>
                      <a:gd name="T14" fmla="*/ 388 w 392"/>
                      <a:gd name="T15" fmla="*/ 273 h 340"/>
                      <a:gd name="T16" fmla="*/ 340 w 392"/>
                      <a:gd name="T17" fmla="*/ 333 h 340"/>
                      <a:gd name="T18" fmla="*/ 244 w 392"/>
                      <a:gd name="T19" fmla="*/ 315 h 340"/>
                      <a:gd name="T20" fmla="*/ 100 w 392"/>
                      <a:gd name="T21" fmla="*/ 201 h 3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92" h="340">
                        <a:moveTo>
                          <a:pt x="100" y="201"/>
                        </a:moveTo>
                        <a:cubicBezTo>
                          <a:pt x="62" y="163"/>
                          <a:pt x="32" y="113"/>
                          <a:pt x="16" y="87"/>
                        </a:cubicBezTo>
                        <a:cubicBezTo>
                          <a:pt x="0" y="61"/>
                          <a:pt x="2" y="59"/>
                          <a:pt x="4" y="45"/>
                        </a:cubicBezTo>
                        <a:cubicBezTo>
                          <a:pt x="6" y="31"/>
                          <a:pt x="7" y="6"/>
                          <a:pt x="28" y="3"/>
                        </a:cubicBezTo>
                        <a:cubicBezTo>
                          <a:pt x="49" y="0"/>
                          <a:pt x="93" y="15"/>
                          <a:pt x="130" y="27"/>
                        </a:cubicBezTo>
                        <a:cubicBezTo>
                          <a:pt x="167" y="39"/>
                          <a:pt x="211" y="53"/>
                          <a:pt x="250" y="75"/>
                        </a:cubicBezTo>
                        <a:cubicBezTo>
                          <a:pt x="289" y="97"/>
                          <a:pt x="341" y="126"/>
                          <a:pt x="364" y="159"/>
                        </a:cubicBezTo>
                        <a:cubicBezTo>
                          <a:pt x="387" y="192"/>
                          <a:pt x="392" y="244"/>
                          <a:pt x="388" y="273"/>
                        </a:cubicBezTo>
                        <a:cubicBezTo>
                          <a:pt x="384" y="302"/>
                          <a:pt x="364" y="326"/>
                          <a:pt x="340" y="333"/>
                        </a:cubicBezTo>
                        <a:cubicBezTo>
                          <a:pt x="316" y="340"/>
                          <a:pt x="282" y="336"/>
                          <a:pt x="244" y="315"/>
                        </a:cubicBezTo>
                        <a:cubicBezTo>
                          <a:pt x="206" y="294"/>
                          <a:pt x="138" y="239"/>
                          <a:pt x="100" y="20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4767" name="Freeform 15"/>
                  <p:cNvSpPr>
                    <a:spLocks/>
                  </p:cNvSpPr>
                  <p:nvPr/>
                </p:nvSpPr>
                <p:spPr bwMode="auto">
                  <a:xfrm>
                    <a:off x="2412" y="1929"/>
                    <a:ext cx="151" cy="558"/>
                  </a:xfrm>
                  <a:custGeom>
                    <a:avLst/>
                    <a:gdLst>
                      <a:gd name="T0" fmla="*/ 18 w 151"/>
                      <a:gd name="T1" fmla="*/ 165 h 558"/>
                      <a:gd name="T2" fmla="*/ 42 w 151"/>
                      <a:gd name="T3" fmla="*/ 39 h 558"/>
                      <a:gd name="T4" fmla="*/ 66 w 151"/>
                      <a:gd name="T5" fmla="*/ 3 h 558"/>
                      <a:gd name="T6" fmla="*/ 108 w 151"/>
                      <a:gd name="T7" fmla="*/ 27 h 558"/>
                      <a:gd name="T8" fmla="*/ 138 w 151"/>
                      <a:gd name="T9" fmla="*/ 165 h 558"/>
                      <a:gd name="T10" fmla="*/ 144 w 151"/>
                      <a:gd name="T11" fmla="*/ 423 h 558"/>
                      <a:gd name="T12" fmla="*/ 96 w 151"/>
                      <a:gd name="T13" fmla="*/ 543 h 558"/>
                      <a:gd name="T14" fmla="*/ 24 w 151"/>
                      <a:gd name="T15" fmla="*/ 513 h 558"/>
                      <a:gd name="T16" fmla="*/ 0 w 151"/>
                      <a:gd name="T17" fmla="*/ 315 h 558"/>
                      <a:gd name="T18" fmla="*/ 18 w 151"/>
                      <a:gd name="T19" fmla="*/ 165 h 5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1" h="558">
                        <a:moveTo>
                          <a:pt x="18" y="165"/>
                        </a:moveTo>
                        <a:cubicBezTo>
                          <a:pt x="25" y="119"/>
                          <a:pt x="34" y="66"/>
                          <a:pt x="42" y="39"/>
                        </a:cubicBezTo>
                        <a:cubicBezTo>
                          <a:pt x="50" y="12"/>
                          <a:pt x="55" y="5"/>
                          <a:pt x="66" y="3"/>
                        </a:cubicBezTo>
                        <a:cubicBezTo>
                          <a:pt x="77" y="1"/>
                          <a:pt x="96" y="0"/>
                          <a:pt x="108" y="27"/>
                        </a:cubicBezTo>
                        <a:cubicBezTo>
                          <a:pt x="120" y="54"/>
                          <a:pt x="132" y="99"/>
                          <a:pt x="138" y="165"/>
                        </a:cubicBezTo>
                        <a:cubicBezTo>
                          <a:pt x="144" y="231"/>
                          <a:pt x="151" y="360"/>
                          <a:pt x="144" y="423"/>
                        </a:cubicBezTo>
                        <a:cubicBezTo>
                          <a:pt x="137" y="486"/>
                          <a:pt x="116" y="528"/>
                          <a:pt x="96" y="543"/>
                        </a:cubicBezTo>
                        <a:cubicBezTo>
                          <a:pt x="76" y="558"/>
                          <a:pt x="40" y="551"/>
                          <a:pt x="24" y="513"/>
                        </a:cubicBezTo>
                        <a:cubicBezTo>
                          <a:pt x="8" y="475"/>
                          <a:pt x="0" y="372"/>
                          <a:pt x="0" y="315"/>
                        </a:cubicBezTo>
                        <a:cubicBezTo>
                          <a:pt x="0" y="258"/>
                          <a:pt x="11" y="211"/>
                          <a:pt x="18" y="165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4768" name="Freeform 16"/>
                  <p:cNvSpPr>
                    <a:spLocks/>
                  </p:cNvSpPr>
                  <p:nvPr/>
                </p:nvSpPr>
                <p:spPr bwMode="auto">
                  <a:xfrm>
                    <a:off x="1907" y="1589"/>
                    <a:ext cx="392" cy="253"/>
                  </a:xfrm>
                  <a:custGeom>
                    <a:avLst/>
                    <a:gdLst>
                      <a:gd name="T0" fmla="*/ 175 w 392"/>
                      <a:gd name="T1" fmla="*/ 61 h 253"/>
                      <a:gd name="T2" fmla="*/ 307 w 392"/>
                      <a:gd name="T3" fmla="*/ 19 h 253"/>
                      <a:gd name="T4" fmla="*/ 367 w 392"/>
                      <a:gd name="T5" fmla="*/ 7 h 253"/>
                      <a:gd name="T6" fmla="*/ 385 w 392"/>
                      <a:gd name="T7" fmla="*/ 61 h 253"/>
                      <a:gd name="T8" fmla="*/ 325 w 392"/>
                      <a:gd name="T9" fmla="*/ 133 h 253"/>
                      <a:gd name="T10" fmla="*/ 193 w 392"/>
                      <a:gd name="T11" fmla="*/ 223 h 253"/>
                      <a:gd name="T12" fmla="*/ 37 w 392"/>
                      <a:gd name="T13" fmla="*/ 247 h 253"/>
                      <a:gd name="T14" fmla="*/ 1 w 392"/>
                      <a:gd name="T15" fmla="*/ 187 h 253"/>
                      <a:gd name="T16" fmla="*/ 43 w 392"/>
                      <a:gd name="T17" fmla="*/ 115 h 253"/>
                      <a:gd name="T18" fmla="*/ 175 w 392"/>
                      <a:gd name="T19" fmla="*/ 61 h 2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92" h="253">
                        <a:moveTo>
                          <a:pt x="175" y="61"/>
                        </a:moveTo>
                        <a:cubicBezTo>
                          <a:pt x="219" y="45"/>
                          <a:pt x="275" y="28"/>
                          <a:pt x="307" y="19"/>
                        </a:cubicBezTo>
                        <a:cubicBezTo>
                          <a:pt x="339" y="10"/>
                          <a:pt x="354" y="0"/>
                          <a:pt x="367" y="7"/>
                        </a:cubicBezTo>
                        <a:cubicBezTo>
                          <a:pt x="380" y="14"/>
                          <a:pt x="392" y="40"/>
                          <a:pt x="385" y="61"/>
                        </a:cubicBezTo>
                        <a:cubicBezTo>
                          <a:pt x="378" y="82"/>
                          <a:pt x="357" y="106"/>
                          <a:pt x="325" y="133"/>
                        </a:cubicBezTo>
                        <a:cubicBezTo>
                          <a:pt x="293" y="160"/>
                          <a:pt x="241" y="204"/>
                          <a:pt x="193" y="223"/>
                        </a:cubicBezTo>
                        <a:cubicBezTo>
                          <a:pt x="145" y="242"/>
                          <a:pt x="69" y="253"/>
                          <a:pt x="37" y="247"/>
                        </a:cubicBezTo>
                        <a:cubicBezTo>
                          <a:pt x="5" y="241"/>
                          <a:pt x="0" y="209"/>
                          <a:pt x="1" y="187"/>
                        </a:cubicBezTo>
                        <a:cubicBezTo>
                          <a:pt x="2" y="165"/>
                          <a:pt x="15" y="136"/>
                          <a:pt x="43" y="115"/>
                        </a:cubicBezTo>
                        <a:cubicBezTo>
                          <a:pt x="71" y="94"/>
                          <a:pt x="131" y="77"/>
                          <a:pt x="175" y="6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4769" name="Freeform 17"/>
                  <p:cNvSpPr>
                    <a:spLocks/>
                  </p:cNvSpPr>
                  <p:nvPr/>
                </p:nvSpPr>
                <p:spPr bwMode="auto">
                  <a:xfrm>
                    <a:off x="2094" y="930"/>
                    <a:ext cx="238" cy="386"/>
                  </a:xfrm>
                  <a:custGeom>
                    <a:avLst/>
                    <a:gdLst>
                      <a:gd name="T0" fmla="*/ 78 w 238"/>
                      <a:gd name="T1" fmla="*/ 270 h 386"/>
                      <a:gd name="T2" fmla="*/ 24 w 238"/>
                      <a:gd name="T3" fmla="*/ 192 h 386"/>
                      <a:gd name="T4" fmla="*/ 0 w 238"/>
                      <a:gd name="T5" fmla="*/ 96 h 386"/>
                      <a:gd name="T6" fmla="*/ 24 w 238"/>
                      <a:gd name="T7" fmla="*/ 12 h 386"/>
                      <a:gd name="T8" fmla="*/ 120 w 238"/>
                      <a:gd name="T9" fmla="*/ 24 h 386"/>
                      <a:gd name="T10" fmla="*/ 180 w 238"/>
                      <a:gd name="T11" fmla="*/ 132 h 386"/>
                      <a:gd name="T12" fmla="*/ 234 w 238"/>
                      <a:gd name="T13" fmla="*/ 306 h 386"/>
                      <a:gd name="T14" fmla="*/ 204 w 238"/>
                      <a:gd name="T15" fmla="*/ 378 h 386"/>
                      <a:gd name="T16" fmla="*/ 168 w 238"/>
                      <a:gd name="T17" fmla="*/ 354 h 386"/>
                      <a:gd name="T18" fmla="*/ 78 w 238"/>
                      <a:gd name="T19" fmla="*/ 270 h 3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38" h="386">
                        <a:moveTo>
                          <a:pt x="78" y="270"/>
                        </a:moveTo>
                        <a:cubicBezTo>
                          <a:pt x="54" y="243"/>
                          <a:pt x="37" y="221"/>
                          <a:pt x="24" y="192"/>
                        </a:cubicBezTo>
                        <a:cubicBezTo>
                          <a:pt x="11" y="163"/>
                          <a:pt x="0" y="126"/>
                          <a:pt x="0" y="96"/>
                        </a:cubicBezTo>
                        <a:cubicBezTo>
                          <a:pt x="0" y="66"/>
                          <a:pt x="4" y="24"/>
                          <a:pt x="24" y="12"/>
                        </a:cubicBezTo>
                        <a:cubicBezTo>
                          <a:pt x="44" y="0"/>
                          <a:pt x="94" y="4"/>
                          <a:pt x="120" y="24"/>
                        </a:cubicBezTo>
                        <a:cubicBezTo>
                          <a:pt x="146" y="44"/>
                          <a:pt x="161" y="85"/>
                          <a:pt x="180" y="132"/>
                        </a:cubicBezTo>
                        <a:cubicBezTo>
                          <a:pt x="199" y="179"/>
                          <a:pt x="230" y="265"/>
                          <a:pt x="234" y="306"/>
                        </a:cubicBezTo>
                        <a:cubicBezTo>
                          <a:pt x="238" y="347"/>
                          <a:pt x="215" y="370"/>
                          <a:pt x="204" y="378"/>
                        </a:cubicBezTo>
                        <a:cubicBezTo>
                          <a:pt x="193" y="386"/>
                          <a:pt x="190" y="372"/>
                          <a:pt x="168" y="354"/>
                        </a:cubicBezTo>
                        <a:cubicBezTo>
                          <a:pt x="146" y="336"/>
                          <a:pt x="102" y="297"/>
                          <a:pt x="78" y="270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pic>
              <p:nvPicPr>
                <p:cNvPr id="74770" name="Picture 18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14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4771" name="Picture 19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4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4772" name="Picture 20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24" y="33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4773" name="Picture 21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6" y="57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4774" name="Picture 22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52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4775" name="Picture 23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72" y="76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4776" name="Picture 24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0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4777" name="Picture 25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24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grpSp>
            <p:nvGrpSpPr>
              <p:cNvPr id="74778" name="Group 26"/>
              <p:cNvGrpSpPr>
                <a:grpSpLocks/>
              </p:cNvGrpSpPr>
              <p:nvPr userDrawn="1"/>
            </p:nvGrpSpPr>
            <p:grpSpPr bwMode="auto">
              <a:xfrm>
                <a:off x="4944" y="1008"/>
                <a:ext cx="522" cy="2967"/>
                <a:chOff x="4944" y="1008"/>
                <a:chExt cx="522" cy="2967"/>
              </a:xfrm>
            </p:grpSpPr>
            <p:pic>
              <p:nvPicPr>
                <p:cNvPr id="74779" name="Picture 27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10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4780" name="Picture 28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4" y="1200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4781" name="Picture 29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158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4782" name="Picture 30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172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4783" name="Picture 31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40" y="182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4784" name="Picture 32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8" y="201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4785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206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4786" name="Picture 34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235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4787" name="Picture 35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22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4788" name="Picture 36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244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4789" name="Picture 37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25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4790" name="Picture 38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13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4791" name="Picture 39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44" y="273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4792" name="Picture 40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07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4793" name="Picture 41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331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4794" name="Picture 42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4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4795" name="Picture 43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8" y="355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4796" name="Picture 44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7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4797" name="Picture 45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4" y="369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</p:grpSp>
        <p:sp>
          <p:nvSpPr>
            <p:cNvPr id="74798" name="Freeform 46"/>
            <p:cNvSpPr>
              <a:spLocks/>
            </p:cNvSpPr>
            <p:nvPr/>
          </p:nvSpPr>
          <p:spPr bwMode="auto">
            <a:xfrm>
              <a:off x="5010" y="3092"/>
              <a:ext cx="750" cy="1222"/>
            </a:xfrm>
            <a:custGeom>
              <a:avLst/>
              <a:gdLst>
                <a:gd name="T0" fmla="*/ 372 w 750"/>
                <a:gd name="T1" fmla="*/ 154 h 1222"/>
                <a:gd name="T2" fmla="*/ 378 w 750"/>
                <a:gd name="T3" fmla="*/ 412 h 1222"/>
                <a:gd name="T4" fmla="*/ 312 w 750"/>
                <a:gd name="T5" fmla="*/ 724 h 1222"/>
                <a:gd name="T6" fmla="*/ 138 w 750"/>
                <a:gd name="T7" fmla="*/ 928 h 1222"/>
                <a:gd name="T8" fmla="*/ 0 w 750"/>
                <a:gd name="T9" fmla="*/ 976 h 1222"/>
                <a:gd name="T10" fmla="*/ 0 w 750"/>
                <a:gd name="T11" fmla="*/ 1222 h 1222"/>
                <a:gd name="T12" fmla="*/ 750 w 750"/>
                <a:gd name="T13" fmla="*/ 1222 h 1222"/>
                <a:gd name="T14" fmla="*/ 750 w 750"/>
                <a:gd name="T15" fmla="*/ 178 h 1222"/>
                <a:gd name="T16" fmla="*/ 372 w 750"/>
                <a:gd name="T17" fmla="*/ 154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0" h="1222">
                  <a:moveTo>
                    <a:pt x="372" y="154"/>
                  </a:moveTo>
                  <a:cubicBezTo>
                    <a:pt x="309" y="193"/>
                    <a:pt x="388" y="317"/>
                    <a:pt x="378" y="412"/>
                  </a:cubicBezTo>
                  <a:cubicBezTo>
                    <a:pt x="368" y="507"/>
                    <a:pt x="352" y="638"/>
                    <a:pt x="312" y="724"/>
                  </a:cubicBezTo>
                  <a:cubicBezTo>
                    <a:pt x="272" y="810"/>
                    <a:pt x="190" y="886"/>
                    <a:pt x="138" y="928"/>
                  </a:cubicBezTo>
                  <a:cubicBezTo>
                    <a:pt x="86" y="970"/>
                    <a:pt x="23" y="927"/>
                    <a:pt x="0" y="976"/>
                  </a:cubicBezTo>
                  <a:lnTo>
                    <a:pt x="0" y="1222"/>
                  </a:lnTo>
                  <a:lnTo>
                    <a:pt x="750" y="1222"/>
                  </a:lnTo>
                  <a:lnTo>
                    <a:pt x="750" y="178"/>
                  </a:lnTo>
                  <a:cubicBezTo>
                    <a:pt x="687" y="0"/>
                    <a:pt x="451" y="159"/>
                    <a:pt x="372" y="15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4799" name="Freeform 47"/>
            <p:cNvSpPr>
              <a:spLocks/>
            </p:cNvSpPr>
            <p:nvPr/>
          </p:nvSpPr>
          <p:spPr bwMode="auto">
            <a:xfrm>
              <a:off x="5001" y="3060"/>
              <a:ext cx="768" cy="1260"/>
            </a:xfrm>
            <a:custGeom>
              <a:avLst/>
              <a:gdLst>
                <a:gd name="T0" fmla="*/ 0 w 768"/>
                <a:gd name="T1" fmla="*/ 1260 h 1260"/>
                <a:gd name="T2" fmla="*/ 0 w 768"/>
                <a:gd name="T3" fmla="*/ 1134 h 1260"/>
                <a:gd name="T4" fmla="*/ 210 w 768"/>
                <a:gd name="T5" fmla="*/ 1032 h 1260"/>
                <a:gd name="T6" fmla="*/ 324 w 768"/>
                <a:gd name="T7" fmla="*/ 918 h 1260"/>
                <a:gd name="T8" fmla="*/ 414 w 768"/>
                <a:gd name="T9" fmla="*/ 714 h 1260"/>
                <a:gd name="T10" fmla="*/ 450 w 768"/>
                <a:gd name="T11" fmla="*/ 456 h 1260"/>
                <a:gd name="T12" fmla="*/ 438 w 768"/>
                <a:gd name="T13" fmla="*/ 258 h 1260"/>
                <a:gd name="T14" fmla="*/ 684 w 768"/>
                <a:gd name="T15" fmla="*/ 0 h 1260"/>
                <a:gd name="T16" fmla="*/ 768 w 768"/>
                <a:gd name="T17" fmla="*/ 18 h 1260"/>
                <a:gd name="T18" fmla="*/ 768 w 768"/>
                <a:gd name="T19" fmla="*/ 1254 h 1260"/>
                <a:gd name="T20" fmla="*/ 0 w 768"/>
                <a:gd name="T21" fmla="*/ 1260 h 1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8" h="1260">
                  <a:moveTo>
                    <a:pt x="0" y="1260"/>
                  </a:moveTo>
                  <a:lnTo>
                    <a:pt x="0" y="1134"/>
                  </a:lnTo>
                  <a:lnTo>
                    <a:pt x="210" y="1032"/>
                  </a:lnTo>
                  <a:lnTo>
                    <a:pt x="324" y="918"/>
                  </a:lnTo>
                  <a:lnTo>
                    <a:pt x="414" y="714"/>
                  </a:lnTo>
                  <a:lnTo>
                    <a:pt x="450" y="456"/>
                  </a:lnTo>
                  <a:lnTo>
                    <a:pt x="438" y="258"/>
                  </a:lnTo>
                  <a:lnTo>
                    <a:pt x="684" y="0"/>
                  </a:lnTo>
                  <a:lnTo>
                    <a:pt x="768" y="18"/>
                  </a:lnTo>
                  <a:lnTo>
                    <a:pt x="768" y="1254"/>
                  </a:lnTo>
                  <a:lnTo>
                    <a:pt x="0" y="1260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4800" name="Freeform 48"/>
            <p:cNvSpPr>
              <a:spLocks/>
            </p:cNvSpPr>
            <p:nvPr/>
          </p:nvSpPr>
          <p:spPr bwMode="auto">
            <a:xfrm>
              <a:off x="4994" y="1775"/>
              <a:ext cx="776" cy="2543"/>
            </a:xfrm>
            <a:custGeom>
              <a:avLst/>
              <a:gdLst>
                <a:gd name="T0" fmla="*/ 550 w 776"/>
                <a:gd name="T1" fmla="*/ 115 h 2543"/>
                <a:gd name="T2" fmla="*/ 460 w 776"/>
                <a:gd name="T3" fmla="*/ 529 h 2543"/>
                <a:gd name="T4" fmla="*/ 298 w 776"/>
                <a:gd name="T5" fmla="*/ 925 h 2543"/>
                <a:gd name="T6" fmla="*/ 76 w 776"/>
                <a:gd name="T7" fmla="*/ 1267 h 2543"/>
                <a:gd name="T8" fmla="*/ 4 w 776"/>
                <a:gd name="T9" fmla="*/ 1339 h 2543"/>
                <a:gd name="T10" fmla="*/ 100 w 776"/>
                <a:gd name="T11" fmla="*/ 1351 h 2543"/>
                <a:gd name="T12" fmla="*/ 286 w 776"/>
                <a:gd name="T13" fmla="*/ 1399 h 2543"/>
                <a:gd name="T14" fmla="*/ 394 w 776"/>
                <a:gd name="T15" fmla="*/ 1525 h 2543"/>
                <a:gd name="T16" fmla="*/ 478 w 776"/>
                <a:gd name="T17" fmla="*/ 1705 h 2543"/>
                <a:gd name="T18" fmla="*/ 478 w 776"/>
                <a:gd name="T19" fmla="*/ 1969 h 2543"/>
                <a:gd name="T20" fmla="*/ 370 w 776"/>
                <a:gd name="T21" fmla="*/ 2263 h 2543"/>
                <a:gd name="T22" fmla="*/ 124 w 776"/>
                <a:gd name="T23" fmla="*/ 2479 h 2543"/>
                <a:gd name="T24" fmla="*/ 22 w 776"/>
                <a:gd name="T25" fmla="*/ 2515 h 2543"/>
                <a:gd name="T26" fmla="*/ 196 w 776"/>
                <a:gd name="T27" fmla="*/ 2533 h 2543"/>
                <a:gd name="T28" fmla="*/ 388 w 776"/>
                <a:gd name="T29" fmla="*/ 2455 h 2543"/>
                <a:gd name="T30" fmla="*/ 502 w 776"/>
                <a:gd name="T31" fmla="*/ 2299 h 2543"/>
                <a:gd name="T32" fmla="*/ 598 w 776"/>
                <a:gd name="T33" fmla="*/ 2197 h 2543"/>
                <a:gd name="T34" fmla="*/ 694 w 776"/>
                <a:gd name="T35" fmla="*/ 2197 h 2543"/>
                <a:gd name="T36" fmla="*/ 742 w 776"/>
                <a:gd name="T37" fmla="*/ 2230 h 2543"/>
                <a:gd name="T38" fmla="*/ 712 w 776"/>
                <a:gd name="T39" fmla="*/ 2137 h 2543"/>
                <a:gd name="T40" fmla="*/ 664 w 776"/>
                <a:gd name="T41" fmla="*/ 1807 h 2543"/>
                <a:gd name="T42" fmla="*/ 670 w 776"/>
                <a:gd name="T43" fmla="*/ 1561 h 2543"/>
                <a:gd name="T44" fmla="*/ 718 w 776"/>
                <a:gd name="T45" fmla="*/ 1393 h 2543"/>
                <a:gd name="T46" fmla="*/ 748 w 776"/>
                <a:gd name="T47" fmla="*/ 1219 h 2543"/>
                <a:gd name="T48" fmla="*/ 550 w 776"/>
                <a:gd name="T49" fmla="*/ 115 h 2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76" h="2543">
                  <a:moveTo>
                    <a:pt x="550" y="115"/>
                  </a:moveTo>
                  <a:cubicBezTo>
                    <a:pt x="502" y="0"/>
                    <a:pt x="502" y="394"/>
                    <a:pt x="460" y="529"/>
                  </a:cubicBezTo>
                  <a:cubicBezTo>
                    <a:pt x="418" y="664"/>
                    <a:pt x="362" y="802"/>
                    <a:pt x="298" y="925"/>
                  </a:cubicBezTo>
                  <a:cubicBezTo>
                    <a:pt x="234" y="1048"/>
                    <a:pt x="125" y="1198"/>
                    <a:pt x="76" y="1267"/>
                  </a:cubicBezTo>
                  <a:cubicBezTo>
                    <a:pt x="27" y="1336"/>
                    <a:pt x="0" y="1325"/>
                    <a:pt x="4" y="1339"/>
                  </a:cubicBezTo>
                  <a:cubicBezTo>
                    <a:pt x="8" y="1353"/>
                    <a:pt x="53" y="1341"/>
                    <a:pt x="100" y="1351"/>
                  </a:cubicBezTo>
                  <a:cubicBezTo>
                    <a:pt x="147" y="1361"/>
                    <a:pt x="237" y="1370"/>
                    <a:pt x="286" y="1399"/>
                  </a:cubicBezTo>
                  <a:cubicBezTo>
                    <a:pt x="335" y="1428"/>
                    <a:pt x="362" y="1474"/>
                    <a:pt x="394" y="1525"/>
                  </a:cubicBezTo>
                  <a:cubicBezTo>
                    <a:pt x="426" y="1576"/>
                    <a:pt x="464" y="1631"/>
                    <a:pt x="478" y="1705"/>
                  </a:cubicBezTo>
                  <a:cubicBezTo>
                    <a:pt x="492" y="1779"/>
                    <a:pt x="496" y="1876"/>
                    <a:pt x="478" y="1969"/>
                  </a:cubicBezTo>
                  <a:cubicBezTo>
                    <a:pt x="460" y="2062"/>
                    <a:pt x="429" y="2178"/>
                    <a:pt x="370" y="2263"/>
                  </a:cubicBezTo>
                  <a:cubicBezTo>
                    <a:pt x="311" y="2348"/>
                    <a:pt x="238" y="2428"/>
                    <a:pt x="124" y="2479"/>
                  </a:cubicBezTo>
                  <a:cubicBezTo>
                    <a:pt x="66" y="2521"/>
                    <a:pt x="10" y="2506"/>
                    <a:pt x="22" y="2515"/>
                  </a:cubicBezTo>
                  <a:cubicBezTo>
                    <a:pt x="34" y="2524"/>
                    <a:pt x="135" y="2543"/>
                    <a:pt x="196" y="2533"/>
                  </a:cubicBezTo>
                  <a:cubicBezTo>
                    <a:pt x="257" y="2523"/>
                    <a:pt x="337" y="2494"/>
                    <a:pt x="388" y="2455"/>
                  </a:cubicBezTo>
                  <a:cubicBezTo>
                    <a:pt x="439" y="2416"/>
                    <a:pt x="467" y="2342"/>
                    <a:pt x="502" y="2299"/>
                  </a:cubicBezTo>
                  <a:cubicBezTo>
                    <a:pt x="537" y="2256"/>
                    <a:pt x="566" y="2214"/>
                    <a:pt x="598" y="2197"/>
                  </a:cubicBezTo>
                  <a:cubicBezTo>
                    <a:pt x="630" y="2180"/>
                    <a:pt x="670" y="2191"/>
                    <a:pt x="694" y="2197"/>
                  </a:cubicBezTo>
                  <a:cubicBezTo>
                    <a:pt x="718" y="2203"/>
                    <a:pt x="739" y="2240"/>
                    <a:pt x="742" y="2230"/>
                  </a:cubicBezTo>
                  <a:cubicBezTo>
                    <a:pt x="745" y="2220"/>
                    <a:pt x="725" y="2207"/>
                    <a:pt x="712" y="2137"/>
                  </a:cubicBezTo>
                  <a:cubicBezTo>
                    <a:pt x="699" y="2067"/>
                    <a:pt x="671" y="1903"/>
                    <a:pt x="664" y="1807"/>
                  </a:cubicBezTo>
                  <a:cubicBezTo>
                    <a:pt x="657" y="1711"/>
                    <a:pt x="661" y="1630"/>
                    <a:pt x="670" y="1561"/>
                  </a:cubicBezTo>
                  <a:cubicBezTo>
                    <a:pt x="679" y="1492"/>
                    <a:pt x="705" y="1450"/>
                    <a:pt x="718" y="1393"/>
                  </a:cubicBezTo>
                  <a:cubicBezTo>
                    <a:pt x="731" y="1336"/>
                    <a:pt x="776" y="1427"/>
                    <a:pt x="748" y="1219"/>
                  </a:cubicBezTo>
                  <a:cubicBezTo>
                    <a:pt x="720" y="1011"/>
                    <a:pt x="598" y="230"/>
                    <a:pt x="550" y="1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4801" name="Freeform 49" descr="kimonopat1"/>
            <p:cNvSpPr>
              <a:spLocks/>
            </p:cNvSpPr>
            <p:nvPr/>
          </p:nvSpPr>
          <p:spPr bwMode="auto">
            <a:xfrm>
              <a:off x="5046" y="2229"/>
              <a:ext cx="617" cy="1376"/>
            </a:xfrm>
            <a:custGeom>
              <a:avLst/>
              <a:gdLst>
                <a:gd name="T0" fmla="*/ 486 w 617"/>
                <a:gd name="T1" fmla="*/ 3 h 1376"/>
                <a:gd name="T2" fmla="*/ 402 w 617"/>
                <a:gd name="T3" fmla="*/ 381 h 1376"/>
                <a:gd name="T4" fmla="*/ 216 w 617"/>
                <a:gd name="T5" fmla="*/ 777 h 1376"/>
                <a:gd name="T6" fmla="*/ 0 w 617"/>
                <a:gd name="T7" fmla="*/ 1119 h 1376"/>
                <a:gd name="T8" fmla="*/ 102 w 617"/>
                <a:gd name="T9" fmla="*/ 1101 h 1376"/>
                <a:gd name="T10" fmla="*/ 282 w 617"/>
                <a:gd name="T11" fmla="*/ 1119 h 1376"/>
                <a:gd name="T12" fmla="*/ 378 w 617"/>
                <a:gd name="T13" fmla="*/ 1185 h 1376"/>
                <a:gd name="T14" fmla="*/ 432 w 617"/>
                <a:gd name="T15" fmla="*/ 1269 h 1376"/>
                <a:gd name="T16" fmla="*/ 444 w 617"/>
                <a:gd name="T17" fmla="*/ 1365 h 1376"/>
                <a:gd name="T18" fmla="*/ 498 w 617"/>
                <a:gd name="T19" fmla="*/ 1203 h 1376"/>
                <a:gd name="T20" fmla="*/ 564 w 617"/>
                <a:gd name="T21" fmla="*/ 825 h 1376"/>
                <a:gd name="T22" fmla="*/ 606 w 617"/>
                <a:gd name="T23" fmla="*/ 363 h 1376"/>
                <a:gd name="T24" fmla="*/ 486 w 617"/>
                <a:gd name="T25" fmla="*/ 3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7" h="1376">
                  <a:moveTo>
                    <a:pt x="486" y="3"/>
                  </a:moveTo>
                  <a:cubicBezTo>
                    <a:pt x="452" y="6"/>
                    <a:pt x="447" y="252"/>
                    <a:pt x="402" y="381"/>
                  </a:cubicBezTo>
                  <a:cubicBezTo>
                    <a:pt x="357" y="510"/>
                    <a:pt x="283" y="654"/>
                    <a:pt x="216" y="777"/>
                  </a:cubicBezTo>
                  <a:cubicBezTo>
                    <a:pt x="149" y="900"/>
                    <a:pt x="19" y="1065"/>
                    <a:pt x="0" y="1119"/>
                  </a:cubicBezTo>
                  <a:cubicBezTo>
                    <a:pt x="48" y="1119"/>
                    <a:pt x="55" y="1101"/>
                    <a:pt x="102" y="1101"/>
                  </a:cubicBezTo>
                  <a:cubicBezTo>
                    <a:pt x="149" y="1101"/>
                    <a:pt x="236" y="1105"/>
                    <a:pt x="282" y="1119"/>
                  </a:cubicBezTo>
                  <a:cubicBezTo>
                    <a:pt x="328" y="1133"/>
                    <a:pt x="353" y="1160"/>
                    <a:pt x="378" y="1185"/>
                  </a:cubicBezTo>
                  <a:cubicBezTo>
                    <a:pt x="403" y="1210"/>
                    <a:pt x="421" y="1239"/>
                    <a:pt x="432" y="1269"/>
                  </a:cubicBezTo>
                  <a:cubicBezTo>
                    <a:pt x="443" y="1299"/>
                    <a:pt x="433" y="1376"/>
                    <a:pt x="444" y="1365"/>
                  </a:cubicBezTo>
                  <a:cubicBezTo>
                    <a:pt x="455" y="1354"/>
                    <a:pt x="478" y="1293"/>
                    <a:pt x="498" y="1203"/>
                  </a:cubicBezTo>
                  <a:cubicBezTo>
                    <a:pt x="518" y="1113"/>
                    <a:pt x="546" y="965"/>
                    <a:pt x="564" y="825"/>
                  </a:cubicBezTo>
                  <a:cubicBezTo>
                    <a:pt x="582" y="685"/>
                    <a:pt x="617" y="496"/>
                    <a:pt x="606" y="363"/>
                  </a:cubicBezTo>
                  <a:cubicBezTo>
                    <a:pt x="595" y="230"/>
                    <a:pt x="520" y="0"/>
                    <a:pt x="486" y="3"/>
                  </a:cubicBezTo>
                  <a:close/>
                </a:path>
              </a:pathLst>
            </a:custGeom>
            <a:blipFill dpi="0" rotWithShape="0">
              <a:blip r:embed="rId14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4802" name="Freeform 50" descr="kimonopat1"/>
            <p:cNvSpPr>
              <a:spLocks/>
            </p:cNvSpPr>
            <p:nvPr/>
          </p:nvSpPr>
          <p:spPr bwMode="auto">
            <a:xfrm>
              <a:off x="5193" y="269"/>
              <a:ext cx="576" cy="3180"/>
            </a:xfrm>
            <a:custGeom>
              <a:avLst/>
              <a:gdLst>
                <a:gd name="T0" fmla="*/ 42 w 576"/>
                <a:gd name="T1" fmla="*/ 61 h 3180"/>
                <a:gd name="T2" fmla="*/ 156 w 576"/>
                <a:gd name="T3" fmla="*/ 517 h 3180"/>
                <a:gd name="T4" fmla="*/ 288 w 576"/>
                <a:gd name="T5" fmla="*/ 991 h 3180"/>
                <a:gd name="T6" fmla="*/ 414 w 576"/>
                <a:gd name="T7" fmla="*/ 1435 h 3180"/>
                <a:gd name="T8" fmla="*/ 576 w 576"/>
                <a:gd name="T9" fmla="*/ 1807 h 3180"/>
                <a:gd name="T10" fmla="*/ 576 w 576"/>
                <a:gd name="T11" fmla="*/ 3055 h 3180"/>
                <a:gd name="T12" fmla="*/ 414 w 576"/>
                <a:gd name="T13" fmla="*/ 2557 h 3180"/>
                <a:gd name="T14" fmla="*/ 252 w 576"/>
                <a:gd name="T15" fmla="*/ 1765 h 3180"/>
                <a:gd name="T16" fmla="*/ 126 w 576"/>
                <a:gd name="T17" fmla="*/ 961 h 3180"/>
                <a:gd name="T18" fmla="*/ 12 w 576"/>
                <a:gd name="T19" fmla="*/ 151 h 3180"/>
                <a:gd name="T20" fmla="*/ 42 w 576"/>
                <a:gd name="T21" fmla="*/ 61 h 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6" h="3180">
                  <a:moveTo>
                    <a:pt x="42" y="61"/>
                  </a:moveTo>
                  <a:cubicBezTo>
                    <a:pt x="66" y="122"/>
                    <a:pt x="115" y="362"/>
                    <a:pt x="156" y="517"/>
                  </a:cubicBezTo>
                  <a:cubicBezTo>
                    <a:pt x="197" y="672"/>
                    <a:pt x="245" y="838"/>
                    <a:pt x="288" y="991"/>
                  </a:cubicBezTo>
                  <a:cubicBezTo>
                    <a:pt x="331" y="1144"/>
                    <a:pt x="366" y="1299"/>
                    <a:pt x="414" y="1435"/>
                  </a:cubicBezTo>
                  <a:cubicBezTo>
                    <a:pt x="462" y="1571"/>
                    <a:pt x="549" y="1537"/>
                    <a:pt x="576" y="1807"/>
                  </a:cubicBezTo>
                  <a:lnTo>
                    <a:pt x="576" y="3055"/>
                  </a:lnTo>
                  <a:cubicBezTo>
                    <a:pt x="549" y="3180"/>
                    <a:pt x="468" y="2772"/>
                    <a:pt x="414" y="2557"/>
                  </a:cubicBezTo>
                  <a:cubicBezTo>
                    <a:pt x="360" y="2342"/>
                    <a:pt x="300" y="2031"/>
                    <a:pt x="252" y="1765"/>
                  </a:cubicBezTo>
                  <a:cubicBezTo>
                    <a:pt x="204" y="1499"/>
                    <a:pt x="166" y="1230"/>
                    <a:pt x="126" y="961"/>
                  </a:cubicBezTo>
                  <a:cubicBezTo>
                    <a:pt x="86" y="692"/>
                    <a:pt x="24" y="299"/>
                    <a:pt x="12" y="151"/>
                  </a:cubicBezTo>
                  <a:cubicBezTo>
                    <a:pt x="0" y="3"/>
                    <a:pt x="18" y="0"/>
                    <a:pt x="42" y="61"/>
                  </a:cubicBezTo>
                  <a:close/>
                </a:path>
              </a:pathLst>
            </a:custGeom>
            <a:blipFill dpi="0" rotWithShape="0">
              <a:blip r:embed="rId14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4803" name="Freeform 51"/>
            <p:cNvSpPr>
              <a:spLocks/>
            </p:cNvSpPr>
            <p:nvPr/>
          </p:nvSpPr>
          <p:spPr bwMode="auto">
            <a:xfrm>
              <a:off x="5197" y="165"/>
              <a:ext cx="573" cy="1935"/>
            </a:xfrm>
            <a:custGeom>
              <a:avLst/>
              <a:gdLst>
                <a:gd name="T0" fmla="*/ 69 w 573"/>
                <a:gd name="T1" fmla="*/ 63 h 1935"/>
                <a:gd name="T2" fmla="*/ 207 w 573"/>
                <a:gd name="T3" fmla="*/ 549 h 1935"/>
                <a:gd name="T4" fmla="*/ 381 w 573"/>
                <a:gd name="T5" fmla="*/ 1101 h 1935"/>
                <a:gd name="T6" fmla="*/ 573 w 573"/>
                <a:gd name="T7" fmla="*/ 1575 h 1935"/>
                <a:gd name="T8" fmla="*/ 573 w 573"/>
                <a:gd name="T9" fmla="*/ 1935 h 1935"/>
                <a:gd name="T10" fmla="*/ 321 w 573"/>
                <a:gd name="T11" fmla="*/ 1449 h 1935"/>
                <a:gd name="T12" fmla="*/ 147 w 573"/>
                <a:gd name="T13" fmla="*/ 699 h 1935"/>
                <a:gd name="T14" fmla="*/ 15 w 573"/>
                <a:gd name="T15" fmla="*/ 171 h 1935"/>
                <a:gd name="T16" fmla="*/ 69 w 573"/>
                <a:gd name="T17" fmla="*/ 63 h 1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3" h="1935">
                  <a:moveTo>
                    <a:pt x="69" y="63"/>
                  </a:moveTo>
                  <a:cubicBezTo>
                    <a:pt x="101" y="126"/>
                    <a:pt x="155" y="376"/>
                    <a:pt x="207" y="549"/>
                  </a:cubicBezTo>
                  <a:cubicBezTo>
                    <a:pt x="259" y="722"/>
                    <a:pt x="320" y="930"/>
                    <a:pt x="381" y="1101"/>
                  </a:cubicBezTo>
                  <a:cubicBezTo>
                    <a:pt x="442" y="1272"/>
                    <a:pt x="541" y="1436"/>
                    <a:pt x="573" y="1575"/>
                  </a:cubicBezTo>
                  <a:lnTo>
                    <a:pt x="573" y="1935"/>
                  </a:lnTo>
                  <a:cubicBezTo>
                    <a:pt x="531" y="1914"/>
                    <a:pt x="392" y="1655"/>
                    <a:pt x="321" y="1449"/>
                  </a:cubicBezTo>
                  <a:cubicBezTo>
                    <a:pt x="250" y="1243"/>
                    <a:pt x="198" y="912"/>
                    <a:pt x="147" y="699"/>
                  </a:cubicBezTo>
                  <a:cubicBezTo>
                    <a:pt x="96" y="486"/>
                    <a:pt x="30" y="274"/>
                    <a:pt x="15" y="171"/>
                  </a:cubicBezTo>
                  <a:cubicBezTo>
                    <a:pt x="0" y="68"/>
                    <a:pt x="37" y="0"/>
                    <a:pt x="69" y="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4804" name="Freeform 52"/>
            <p:cNvSpPr>
              <a:spLocks/>
            </p:cNvSpPr>
            <p:nvPr/>
          </p:nvSpPr>
          <p:spPr bwMode="auto">
            <a:xfrm>
              <a:off x="5004" y="0"/>
              <a:ext cx="363" cy="2112"/>
            </a:xfrm>
            <a:custGeom>
              <a:avLst/>
              <a:gdLst>
                <a:gd name="T0" fmla="*/ 0 w 363"/>
                <a:gd name="T1" fmla="*/ 2094 h 2112"/>
                <a:gd name="T2" fmla="*/ 66 w 363"/>
                <a:gd name="T3" fmla="*/ 1992 h 2112"/>
                <a:gd name="T4" fmla="*/ 150 w 363"/>
                <a:gd name="T5" fmla="*/ 1464 h 2112"/>
                <a:gd name="T6" fmla="*/ 234 w 363"/>
                <a:gd name="T7" fmla="*/ 678 h 2112"/>
                <a:gd name="T8" fmla="*/ 324 w 363"/>
                <a:gd name="T9" fmla="*/ 0 h 2112"/>
                <a:gd name="T10" fmla="*/ 0 w 363"/>
                <a:gd name="T11" fmla="*/ 0 h 2112"/>
                <a:gd name="T12" fmla="*/ 0 w 363"/>
                <a:gd name="T13" fmla="*/ 2094 h 2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4805" name="Freeform 53"/>
            <p:cNvSpPr>
              <a:spLocks/>
            </p:cNvSpPr>
            <p:nvPr/>
          </p:nvSpPr>
          <p:spPr bwMode="auto">
            <a:xfrm>
              <a:off x="5004" y="1"/>
              <a:ext cx="189" cy="2112"/>
            </a:xfrm>
            <a:custGeom>
              <a:avLst/>
              <a:gdLst>
                <a:gd name="T0" fmla="*/ 0 w 363"/>
                <a:gd name="T1" fmla="*/ 2094 h 2112"/>
                <a:gd name="T2" fmla="*/ 66 w 363"/>
                <a:gd name="T3" fmla="*/ 1992 h 2112"/>
                <a:gd name="T4" fmla="*/ 150 w 363"/>
                <a:gd name="T5" fmla="*/ 1464 h 2112"/>
                <a:gd name="T6" fmla="*/ 234 w 363"/>
                <a:gd name="T7" fmla="*/ 678 h 2112"/>
                <a:gd name="T8" fmla="*/ 324 w 363"/>
                <a:gd name="T9" fmla="*/ 0 h 2112"/>
                <a:gd name="T10" fmla="*/ 0 w 363"/>
                <a:gd name="T11" fmla="*/ 0 h 2112"/>
                <a:gd name="T12" fmla="*/ 0 w 363"/>
                <a:gd name="T13" fmla="*/ 2094 h 2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4806" name="Rectangle 54"/>
            <p:cNvSpPr>
              <a:spLocks noChangeArrowheads="1"/>
            </p:cNvSpPr>
            <p:nvPr/>
          </p:nvSpPr>
          <p:spPr bwMode="auto">
            <a:xfrm>
              <a:off x="4955" y="1"/>
              <a:ext cx="56" cy="4320"/>
            </a:xfrm>
            <a:prstGeom prst="rect">
              <a:avLst/>
            </a:pr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ru-RU" altLang="ru-RU">
                <a:latin typeface="Arial" charset="0"/>
              </a:endParaRPr>
            </a:p>
          </p:txBody>
        </p:sp>
        <p:sp>
          <p:nvSpPr>
            <p:cNvPr id="74807" name="Freeform 55"/>
            <p:cNvSpPr>
              <a:spLocks/>
            </p:cNvSpPr>
            <p:nvPr/>
          </p:nvSpPr>
          <p:spPr bwMode="auto">
            <a:xfrm>
              <a:off x="5013" y="3924"/>
              <a:ext cx="734" cy="390"/>
            </a:xfrm>
            <a:custGeom>
              <a:avLst/>
              <a:gdLst>
                <a:gd name="T0" fmla="*/ 1 w 692"/>
                <a:gd name="T1" fmla="*/ 357 h 378"/>
                <a:gd name="T2" fmla="*/ 109 w 692"/>
                <a:gd name="T3" fmla="*/ 341 h 378"/>
                <a:gd name="T4" fmla="*/ 241 w 692"/>
                <a:gd name="T5" fmla="*/ 305 h 378"/>
                <a:gd name="T6" fmla="*/ 353 w 692"/>
                <a:gd name="T7" fmla="*/ 209 h 378"/>
                <a:gd name="T8" fmla="*/ 429 w 692"/>
                <a:gd name="T9" fmla="*/ 89 h 378"/>
                <a:gd name="T10" fmla="*/ 493 w 692"/>
                <a:gd name="T11" fmla="*/ 17 h 378"/>
                <a:gd name="T12" fmla="*/ 577 w 692"/>
                <a:gd name="T13" fmla="*/ 1 h 378"/>
                <a:gd name="T14" fmla="*/ 629 w 692"/>
                <a:gd name="T15" fmla="*/ 21 h 378"/>
                <a:gd name="T16" fmla="*/ 673 w 692"/>
                <a:gd name="T17" fmla="*/ 65 h 378"/>
                <a:gd name="T18" fmla="*/ 673 w 692"/>
                <a:gd name="T19" fmla="*/ 137 h 378"/>
                <a:gd name="T20" fmla="*/ 561 w 692"/>
                <a:gd name="T21" fmla="*/ 225 h 378"/>
                <a:gd name="T22" fmla="*/ 425 w 692"/>
                <a:gd name="T23" fmla="*/ 297 h 378"/>
                <a:gd name="T24" fmla="*/ 245 w 692"/>
                <a:gd name="T25" fmla="*/ 357 h 378"/>
                <a:gd name="T26" fmla="*/ 113 w 692"/>
                <a:gd name="T27" fmla="*/ 377 h 378"/>
                <a:gd name="T28" fmla="*/ 1 w 692"/>
                <a:gd name="T29" fmla="*/ 357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2" h="378">
                  <a:moveTo>
                    <a:pt x="1" y="357"/>
                  </a:moveTo>
                  <a:cubicBezTo>
                    <a:pt x="0" y="351"/>
                    <a:pt x="69" y="350"/>
                    <a:pt x="109" y="341"/>
                  </a:cubicBezTo>
                  <a:cubicBezTo>
                    <a:pt x="149" y="332"/>
                    <a:pt x="200" y="327"/>
                    <a:pt x="241" y="305"/>
                  </a:cubicBezTo>
                  <a:cubicBezTo>
                    <a:pt x="282" y="283"/>
                    <a:pt x="322" y="245"/>
                    <a:pt x="353" y="209"/>
                  </a:cubicBezTo>
                  <a:cubicBezTo>
                    <a:pt x="384" y="173"/>
                    <a:pt x="406" y="121"/>
                    <a:pt x="429" y="89"/>
                  </a:cubicBezTo>
                  <a:cubicBezTo>
                    <a:pt x="452" y="57"/>
                    <a:pt x="468" y="32"/>
                    <a:pt x="493" y="17"/>
                  </a:cubicBezTo>
                  <a:cubicBezTo>
                    <a:pt x="518" y="2"/>
                    <a:pt x="554" y="0"/>
                    <a:pt x="577" y="1"/>
                  </a:cubicBezTo>
                  <a:cubicBezTo>
                    <a:pt x="600" y="2"/>
                    <a:pt x="613" y="10"/>
                    <a:pt x="629" y="21"/>
                  </a:cubicBezTo>
                  <a:cubicBezTo>
                    <a:pt x="645" y="32"/>
                    <a:pt x="666" y="46"/>
                    <a:pt x="673" y="65"/>
                  </a:cubicBezTo>
                  <a:cubicBezTo>
                    <a:pt x="680" y="84"/>
                    <a:pt x="692" y="110"/>
                    <a:pt x="673" y="137"/>
                  </a:cubicBezTo>
                  <a:cubicBezTo>
                    <a:pt x="654" y="164"/>
                    <a:pt x="602" y="198"/>
                    <a:pt x="561" y="225"/>
                  </a:cubicBezTo>
                  <a:cubicBezTo>
                    <a:pt x="520" y="252"/>
                    <a:pt x="478" y="275"/>
                    <a:pt x="425" y="297"/>
                  </a:cubicBezTo>
                  <a:cubicBezTo>
                    <a:pt x="372" y="319"/>
                    <a:pt x="297" y="344"/>
                    <a:pt x="245" y="357"/>
                  </a:cubicBezTo>
                  <a:cubicBezTo>
                    <a:pt x="193" y="370"/>
                    <a:pt x="156" y="376"/>
                    <a:pt x="113" y="377"/>
                  </a:cubicBezTo>
                  <a:cubicBezTo>
                    <a:pt x="70" y="378"/>
                    <a:pt x="2" y="363"/>
                    <a:pt x="1" y="35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4808" name="AutoShape 56"/>
            <p:cNvSpPr>
              <a:spLocks noChangeArrowheads="1"/>
            </p:cNvSpPr>
            <p:nvPr/>
          </p:nvSpPr>
          <p:spPr bwMode="hidden">
            <a:xfrm rot="5400000">
              <a:off x="2724" y="2089"/>
              <a:ext cx="4320" cy="142"/>
            </a:xfrm>
            <a:custGeom>
              <a:avLst/>
              <a:gdLst>
                <a:gd name="G0" fmla="+- 607 0 0"/>
                <a:gd name="G1" fmla="+- 21600 0 607"/>
                <a:gd name="G2" fmla="*/ 607 1 2"/>
                <a:gd name="G3" fmla="+- 21600 0 G2"/>
                <a:gd name="G4" fmla="+/ 607 21600 2"/>
                <a:gd name="G5" fmla="+/ G1 0 2"/>
                <a:gd name="G6" fmla="*/ 21600 21600 607"/>
                <a:gd name="G7" fmla="*/ G6 1 2"/>
                <a:gd name="G8" fmla="+- 21600 0 G7"/>
                <a:gd name="G9" fmla="*/ 21600 1 2"/>
                <a:gd name="G10" fmla="+- 607 0 G9"/>
                <a:gd name="G11" fmla="?: G10 G8 0"/>
                <a:gd name="G12" fmla="?: G10 G7 21600"/>
                <a:gd name="T0" fmla="*/ 21296 w 21600"/>
                <a:gd name="T1" fmla="*/ 10800 h 21600"/>
                <a:gd name="T2" fmla="*/ 10800 w 21600"/>
                <a:gd name="T3" fmla="*/ 21600 h 21600"/>
                <a:gd name="T4" fmla="*/ 304 w 21600"/>
                <a:gd name="T5" fmla="*/ 10800 h 21600"/>
                <a:gd name="T6" fmla="*/ 10800 w 21600"/>
                <a:gd name="T7" fmla="*/ 0 h 21600"/>
                <a:gd name="T8" fmla="*/ 2104 w 21600"/>
                <a:gd name="T9" fmla="*/ 2104 h 21600"/>
                <a:gd name="T10" fmla="*/ 19496 w 21600"/>
                <a:gd name="T11" fmla="*/ 1949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607" y="21600"/>
                  </a:lnTo>
                  <a:lnTo>
                    <a:pt x="20993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vert="eaVert" wrap="none" anchor="ctr"/>
            <a:lstStyle/>
            <a:p>
              <a:pPr algn="ctr"/>
              <a:endParaRPr kumimoji="1" lang="ru-RU" altLang="ru-RU">
                <a:latin typeface="Arial" charset="0"/>
              </a:endParaRPr>
            </a:p>
          </p:txBody>
        </p:sp>
      </p:grpSp>
      <p:sp>
        <p:nvSpPr>
          <p:cNvPr id="74809" name="Rectangle 57"/>
          <p:cNvSpPr>
            <a:spLocks noGrp="1" noChangeArrowheads="1"/>
          </p:cNvSpPr>
          <p:nvPr>
            <p:ph type="title"/>
          </p:nvPr>
        </p:nvSpPr>
        <p:spPr bwMode="auto">
          <a:xfrm>
            <a:off x="219075" y="227013"/>
            <a:ext cx="747712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74810" name="Rectangle 58"/>
          <p:cNvSpPr>
            <a:spLocks noGrp="1" noChangeArrowheads="1"/>
          </p:cNvSpPr>
          <p:nvPr>
            <p:ph type="body" idx="1"/>
          </p:nvPr>
        </p:nvSpPr>
        <p:spPr bwMode="auto">
          <a:xfrm>
            <a:off x="263525" y="1598613"/>
            <a:ext cx="7386638" cy="4497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74811" name="Rectangle 5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2050"/>
            <a:ext cx="1782763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+mn-lt"/>
              </a:defRPr>
            </a:lvl1pPr>
          </a:lstStyle>
          <a:p>
            <a:endParaRPr lang="ru-RU" altLang="ru-RU"/>
          </a:p>
        </p:txBody>
      </p:sp>
      <p:sp>
        <p:nvSpPr>
          <p:cNvPr id="74812" name="Rectangle 6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57425" y="6248400"/>
            <a:ext cx="3455988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+mn-lt"/>
              </a:defRPr>
            </a:lvl1pPr>
          </a:lstStyle>
          <a:p>
            <a:endParaRPr lang="ru-RU" altLang="ru-RU"/>
          </a:p>
        </p:txBody>
      </p:sp>
      <p:sp>
        <p:nvSpPr>
          <p:cNvPr id="74813" name="Rectangle 6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867400" y="6248400"/>
            <a:ext cx="175577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n-lt"/>
              </a:defRPr>
            </a:lvl1pPr>
          </a:lstStyle>
          <a:p>
            <a:fld id="{5B57CFD4-070F-48A2-BBCE-F56EAAC8947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4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48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48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48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48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48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809" grpId="0"/>
      <p:bldP spid="74810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8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74810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8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74810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8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74810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8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74810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8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748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Blip>
          <a:blip r:embed="rId15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SzPct val="80000"/>
        <a:buBlip>
          <a:blip r:embed="rId16"/>
        </a:buBlip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7"/>
        </a:buBlip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826" name="Group 2"/>
          <p:cNvGrpSpPr>
            <a:grpSpLocks/>
          </p:cNvGrpSpPr>
          <p:nvPr/>
        </p:nvGrpSpPr>
        <p:grpSpPr bwMode="auto">
          <a:xfrm>
            <a:off x="3800475" y="1789113"/>
            <a:ext cx="5340350" cy="5056187"/>
            <a:chOff x="2394" y="1127"/>
            <a:chExt cx="3364" cy="3185"/>
          </a:xfrm>
        </p:grpSpPr>
        <p:sp>
          <p:nvSpPr>
            <p:cNvPr id="77827" name="Rectangle 3"/>
            <p:cNvSpPr>
              <a:spLocks noChangeArrowheads="1"/>
            </p:cNvSpPr>
            <p:nvPr userDrawn="1"/>
          </p:nvSpPr>
          <p:spPr bwMode="ltGray">
            <a:xfrm>
              <a:off x="4230" y="1365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7828" name="Oval 4"/>
            <p:cNvSpPr>
              <a:spLocks noChangeArrowheads="1"/>
            </p:cNvSpPr>
            <p:nvPr userDrawn="1"/>
          </p:nvSpPr>
          <p:spPr bwMode="ltGray">
            <a:xfrm>
              <a:off x="4299" y="1185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7829" name="Rectangle 5"/>
            <p:cNvSpPr>
              <a:spLocks noChangeArrowheads="1"/>
            </p:cNvSpPr>
            <p:nvPr userDrawn="1"/>
          </p:nvSpPr>
          <p:spPr bwMode="ltGray">
            <a:xfrm rot="995337">
              <a:off x="5205" y="1495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7830" name="Freeform 6"/>
            <p:cNvSpPr>
              <a:spLocks noEditPoints="1"/>
            </p:cNvSpPr>
            <p:nvPr userDrawn="1"/>
          </p:nvSpPr>
          <p:spPr bwMode="ltGray">
            <a:xfrm>
              <a:off x="4871" y="3508"/>
              <a:ext cx="66" cy="96"/>
            </a:xfrm>
            <a:custGeom>
              <a:avLst/>
              <a:gdLst>
                <a:gd name="T0" fmla="*/ 18 w 66"/>
                <a:gd name="T1" fmla="*/ 96 h 96"/>
                <a:gd name="T2" fmla="*/ 42 w 66"/>
                <a:gd name="T3" fmla="*/ 78 h 96"/>
                <a:gd name="T4" fmla="*/ 60 w 66"/>
                <a:gd name="T5" fmla="*/ 60 h 96"/>
                <a:gd name="T6" fmla="*/ 66 w 66"/>
                <a:gd name="T7" fmla="*/ 36 h 96"/>
                <a:gd name="T8" fmla="*/ 60 w 66"/>
                <a:gd name="T9" fmla="*/ 12 h 96"/>
                <a:gd name="T10" fmla="*/ 36 w 66"/>
                <a:gd name="T11" fmla="*/ 0 h 96"/>
                <a:gd name="T12" fmla="*/ 24 w 66"/>
                <a:gd name="T13" fmla="*/ 6 h 96"/>
                <a:gd name="T14" fmla="*/ 12 w 66"/>
                <a:gd name="T15" fmla="*/ 12 h 96"/>
                <a:gd name="T16" fmla="*/ 0 w 66"/>
                <a:gd name="T17" fmla="*/ 36 h 96"/>
                <a:gd name="T18" fmla="*/ 0 w 66"/>
                <a:gd name="T19" fmla="*/ 60 h 96"/>
                <a:gd name="T20" fmla="*/ 12 w 66"/>
                <a:gd name="T21" fmla="*/ 84 h 96"/>
                <a:gd name="T22" fmla="*/ 18 w 66"/>
                <a:gd name="T23" fmla="*/ 96 h 96"/>
                <a:gd name="T24" fmla="*/ 18 w 66"/>
                <a:gd name="T25" fmla="*/ 96 h 96"/>
                <a:gd name="T26" fmla="*/ 42 w 66"/>
                <a:gd name="T27" fmla="*/ 18 h 96"/>
                <a:gd name="T28" fmla="*/ 54 w 66"/>
                <a:gd name="T29" fmla="*/ 24 h 96"/>
                <a:gd name="T30" fmla="*/ 60 w 66"/>
                <a:gd name="T31" fmla="*/ 36 h 96"/>
                <a:gd name="T32" fmla="*/ 60 w 66"/>
                <a:gd name="T33" fmla="*/ 48 h 96"/>
                <a:gd name="T34" fmla="*/ 54 w 66"/>
                <a:gd name="T35" fmla="*/ 54 h 96"/>
                <a:gd name="T36" fmla="*/ 36 w 66"/>
                <a:gd name="T37" fmla="*/ 72 h 96"/>
                <a:gd name="T38" fmla="*/ 24 w 66"/>
                <a:gd name="T39" fmla="*/ 78 h 96"/>
                <a:gd name="T40" fmla="*/ 24 w 66"/>
                <a:gd name="T41" fmla="*/ 78 h 96"/>
                <a:gd name="T42" fmla="*/ 12 w 66"/>
                <a:gd name="T43" fmla="*/ 48 h 96"/>
                <a:gd name="T44" fmla="*/ 18 w 66"/>
                <a:gd name="T45" fmla="*/ 24 h 96"/>
                <a:gd name="T46" fmla="*/ 30 w 66"/>
                <a:gd name="T47" fmla="*/ 18 h 96"/>
                <a:gd name="T48" fmla="*/ 42 w 66"/>
                <a:gd name="T49" fmla="*/ 18 h 96"/>
                <a:gd name="T50" fmla="*/ 42 w 66"/>
                <a:gd name="T51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7831" name="Rectangle 7"/>
            <p:cNvSpPr>
              <a:spLocks noChangeArrowheads="1"/>
            </p:cNvSpPr>
            <p:nvPr userDrawn="1"/>
          </p:nvSpPr>
          <p:spPr bwMode="ltGray">
            <a:xfrm rot="91736">
              <a:off x="5487" y="1535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7832" name="Rectangle 8"/>
            <p:cNvSpPr>
              <a:spLocks noChangeArrowheads="1"/>
            </p:cNvSpPr>
            <p:nvPr userDrawn="1"/>
          </p:nvSpPr>
          <p:spPr bwMode="ltGray">
            <a:xfrm rot="-926223">
              <a:off x="5640" y="1521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7833" name="Rectangle 9"/>
            <p:cNvSpPr>
              <a:spLocks noChangeArrowheads="1"/>
            </p:cNvSpPr>
            <p:nvPr userDrawn="1"/>
          </p:nvSpPr>
          <p:spPr bwMode="ltGray">
            <a:xfrm rot="-1140313">
              <a:off x="3444" y="1816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7834" name="Rectangle 10"/>
            <p:cNvSpPr>
              <a:spLocks noChangeArrowheads="1"/>
            </p:cNvSpPr>
            <p:nvPr userDrawn="1"/>
          </p:nvSpPr>
          <p:spPr bwMode="ltGray">
            <a:xfrm rot="1114412">
              <a:off x="2757" y="1821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7835" name="Rectangle 11"/>
            <p:cNvSpPr>
              <a:spLocks noChangeArrowheads="1"/>
            </p:cNvSpPr>
            <p:nvPr userDrawn="1"/>
          </p:nvSpPr>
          <p:spPr bwMode="ltGray">
            <a:xfrm rot="254676">
              <a:off x="3035" y="1870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7836" name="Freeform 12"/>
            <p:cNvSpPr>
              <a:spLocks/>
            </p:cNvSpPr>
            <p:nvPr userDrawn="1"/>
          </p:nvSpPr>
          <p:spPr bwMode="ltGray">
            <a:xfrm>
              <a:off x="4007" y="3021"/>
              <a:ext cx="623" cy="156"/>
            </a:xfrm>
            <a:custGeom>
              <a:avLst/>
              <a:gdLst>
                <a:gd name="T0" fmla="*/ 6 w 623"/>
                <a:gd name="T1" fmla="*/ 18 h 156"/>
                <a:gd name="T2" fmla="*/ 162 w 623"/>
                <a:gd name="T3" fmla="*/ 36 h 156"/>
                <a:gd name="T4" fmla="*/ 251 w 623"/>
                <a:gd name="T5" fmla="*/ 36 h 156"/>
                <a:gd name="T6" fmla="*/ 354 w 623"/>
                <a:gd name="T7" fmla="*/ 30 h 156"/>
                <a:gd name="T8" fmla="*/ 473 w 623"/>
                <a:gd name="T9" fmla="*/ 18 h 156"/>
                <a:gd name="T10" fmla="*/ 611 w 623"/>
                <a:gd name="T11" fmla="*/ 0 h 156"/>
                <a:gd name="T12" fmla="*/ 623 w 623"/>
                <a:gd name="T13" fmla="*/ 114 h 156"/>
                <a:gd name="T14" fmla="*/ 497 w 623"/>
                <a:gd name="T15" fmla="*/ 138 h 156"/>
                <a:gd name="T16" fmla="*/ 414 w 623"/>
                <a:gd name="T17" fmla="*/ 150 h 156"/>
                <a:gd name="T18" fmla="*/ 318 w 623"/>
                <a:gd name="T19" fmla="*/ 156 h 156"/>
                <a:gd name="T20" fmla="*/ 215 w 623"/>
                <a:gd name="T21" fmla="*/ 156 h 156"/>
                <a:gd name="T22" fmla="*/ 108 w 623"/>
                <a:gd name="T23" fmla="*/ 150 h 156"/>
                <a:gd name="T24" fmla="*/ 0 w 623"/>
                <a:gd name="T25" fmla="*/ 132 h 156"/>
                <a:gd name="T26" fmla="*/ 6 w 623"/>
                <a:gd name="T27" fmla="*/ 18 h 156"/>
                <a:gd name="T28" fmla="*/ 6 w 623"/>
                <a:gd name="T29" fmla="*/ 1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7837" name="Freeform 13"/>
            <p:cNvSpPr>
              <a:spLocks/>
            </p:cNvSpPr>
            <p:nvPr userDrawn="1"/>
          </p:nvSpPr>
          <p:spPr bwMode="ltGray">
            <a:xfrm>
              <a:off x="4762" y="3591"/>
              <a:ext cx="996" cy="126"/>
            </a:xfrm>
            <a:custGeom>
              <a:avLst/>
              <a:gdLst>
                <a:gd name="T0" fmla="*/ 754 w 993"/>
                <a:gd name="T1" fmla="*/ 6 h 126"/>
                <a:gd name="T2" fmla="*/ 652 w 993"/>
                <a:gd name="T3" fmla="*/ 6 h 126"/>
                <a:gd name="T4" fmla="*/ 563 w 993"/>
                <a:gd name="T5" fmla="*/ 6 h 126"/>
                <a:gd name="T6" fmla="*/ 479 w 993"/>
                <a:gd name="T7" fmla="*/ 6 h 126"/>
                <a:gd name="T8" fmla="*/ 401 w 993"/>
                <a:gd name="T9" fmla="*/ 6 h 126"/>
                <a:gd name="T10" fmla="*/ 335 w 993"/>
                <a:gd name="T11" fmla="*/ 0 h 126"/>
                <a:gd name="T12" fmla="*/ 276 w 993"/>
                <a:gd name="T13" fmla="*/ 0 h 126"/>
                <a:gd name="T14" fmla="*/ 222 w 993"/>
                <a:gd name="T15" fmla="*/ 0 h 126"/>
                <a:gd name="T16" fmla="*/ 180 w 993"/>
                <a:gd name="T17" fmla="*/ 6 h 126"/>
                <a:gd name="T18" fmla="*/ 138 w 993"/>
                <a:gd name="T19" fmla="*/ 6 h 126"/>
                <a:gd name="T20" fmla="*/ 108 w 993"/>
                <a:gd name="T21" fmla="*/ 6 h 126"/>
                <a:gd name="T22" fmla="*/ 54 w 993"/>
                <a:gd name="T23" fmla="*/ 6 h 126"/>
                <a:gd name="T24" fmla="*/ 24 w 993"/>
                <a:gd name="T25" fmla="*/ 12 h 126"/>
                <a:gd name="T26" fmla="*/ 6 w 993"/>
                <a:gd name="T27" fmla="*/ 18 h 126"/>
                <a:gd name="T28" fmla="*/ 0 w 993"/>
                <a:gd name="T29" fmla="*/ 24 h 126"/>
                <a:gd name="T30" fmla="*/ 12 w 993"/>
                <a:gd name="T31" fmla="*/ 42 h 126"/>
                <a:gd name="T32" fmla="*/ 18 w 993"/>
                <a:gd name="T33" fmla="*/ 48 h 126"/>
                <a:gd name="T34" fmla="*/ 30 w 993"/>
                <a:gd name="T35" fmla="*/ 54 h 126"/>
                <a:gd name="T36" fmla="*/ 60 w 993"/>
                <a:gd name="T37" fmla="*/ 60 h 126"/>
                <a:gd name="T38" fmla="*/ 90 w 993"/>
                <a:gd name="T39" fmla="*/ 72 h 126"/>
                <a:gd name="T40" fmla="*/ 144 w 993"/>
                <a:gd name="T41" fmla="*/ 84 h 126"/>
                <a:gd name="T42" fmla="*/ 210 w 993"/>
                <a:gd name="T43" fmla="*/ 90 h 126"/>
                <a:gd name="T44" fmla="*/ 293 w 993"/>
                <a:gd name="T45" fmla="*/ 102 h 126"/>
                <a:gd name="T46" fmla="*/ 389 w 993"/>
                <a:gd name="T47" fmla="*/ 108 h 126"/>
                <a:gd name="T48" fmla="*/ 503 w 993"/>
                <a:gd name="T49" fmla="*/ 120 h 126"/>
                <a:gd name="T50" fmla="*/ 622 w 993"/>
                <a:gd name="T51" fmla="*/ 120 h 126"/>
                <a:gd name="T52" fmla="*/ 754 w 993"/>
                <a:gd name="T53" fmla="*/ 126 h 126"/>
                <a:gd name="T54" fmla="*/ 873 w 993"/>
                <a:gd name="T55" fmla="*/ 126 h 126"/>
                <a:gd name="T56" fmla="*/ 993 w 993"/>
                <a:gd name="T57" fmla="*/ 126 h 126"/>
                <a:gd name="T58" fmla="*/ 993 w 993"/>
                <a:gd name="T59" fmla="*/ 12 h 126"/>
                <a:gd name="T60" fmla="*/ 879 w 993"/>
                <a:gd name="T61" fmla="*/ 12 h 126"/>
                <a:gd name="T62" fmla="*/ 754 w 993"/>
                <a:gd name="T63" fmla="*/ 6 h 126"/>
                <a:gd name="T64" fmla="*/ 754 w 993"/>
                <a:gd name="T65" fmla="*/ 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7838" name="Freeform 14"/>
            <p:cNvSpPr>
              <a:spLocks/>
            </p:cNvSpPr>
            <p:nvPr userDrawn="1"/>
          </p:nvSpPr>
          <p:spPr bwMode="ltGray">
            <a:xfrm>
              <a:off x="4786" y="3645"/>
              <a:ext cx="972" cy="245"/>
            </a:xfrm>
            <a:custGeom>
              <a:avLst/>
              <a:gdLst>
                <a:gd name="T0" fmla="*/ 0 w 969"/>
                <a:gd name="T1" fmla="*/ 0 h 245"/>
                <a:gd name="T2" fmla="*/ 24 w 969"/>
                <a:gd name="T3" fmla="*/ 54 h 245"/>
                <a:gd name="T4" fmla="*/ 66 w 969"/>
                <a:gd name="T5" fmla="*/ 96 h 245"/>
                <a:gd name="T6" fmla="*/ 120 w 969"/>
                <a:gd name="T7" fmla="*/ 137 h 245"/>
                <a:gd name="T8" fmla="*/ 198 w 969"/>
                <a:gd name="T9" fmla="*/ 173 h 245"/>
                <a:gd name="T10" fmla="*/ 293 w 969"/>
                <a:gd name="T11" fmla="*/ 203 h 245"/>
                <a:gd name="T12" fmla="*/ 353 w 969"/>
                <a:gd name="T13" fmla="*/ 215 h 245"/>
                <a:gd name="T14" fmla="*/ 413 w 969"/>
                <a:gd name="T15" fmla="*/ 227 h 245"/>
                <a:gd name="T16" fmla="*/ 479 w 969"/>
                <a:gd name="T17" fmla="*/ 233 h 245"/>
                <a:gd name="T18" fmla="*/ 556 w 969"/>
                <a:gd name="T19" fmla="*/ 239 h 245"/>
                <a:gd name="T20" fmla="*/ 634 w 969"/>
                <a:gd name="T21" fmla="*/ 245 h 245"/>
                <a:gd name="T22" fmla="*/ 724 w 969"/>
                <a:gd name="T23" fmla="*/ 245 h 245"/>
                <a:gd name="T24" fmla="*/ 855 w 969"/>
                <a:gd name="T25" fmla="*/ 245 h 245"/>
                <a:gd name="T26" fmla="*/ 969 w 969"/>
                <a:gd name="T27" fmla="*/ 239 h 245"/>
                <a:gd name="T28" fmla="*/ 969 w 969"/>
                <a:gd name="T29" fmla="*/ 60 h 245"/>
                <a:gd name="T30" fmla="*/ 700 w 969"/>
                <a:gd name="T31" fmla="*/ 60 h 245"/>
                <a:gd name="T32" fmla="*/ 503 w 969"/>
                <a:gd name="T33" fmla="*/ 54 h 245"/>
                <a:gd name="T34" fmla="*/ 317 w 969"/>
                <a:gd name="T35" fmla="*/ 42 h 245"/>
                <a:gd name="T36" fmla="*/ 150 w 969"/>
                <a:gd name="T37" fmla="*/ 24 h 245"/>
                <a:gd name="T38" fmla="*/ 72 w 969"/>
                <a:gd name="T39" fmla="*/ 12 h 245"/>
                <a:gd name="T40" fmla="*/ 0 w 969"/>
                <a:gd name="T41" fmla="*/ 0 h 245"/>
                <a:gd name="T42" fmla="*/ 0 w 969"/>
                <a:gd name="T43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7839" name="Freeform 15"/>
            <p:cNvSpPr>
              <a:spLocks/>
            </p:cNvSpPr>
            <p:nvPr userDrawn="1"/>
          </p:nvSpPr>
          <p:spPr bwMode="ltGray">
            <a:xfrm>
              <a:off x="4804" y="3591"/>
              <a:ext cx="954" cy="90"/>
            </a:xfrm>
            <a:custGeom>
              <a:avLst/>
              <a:gdLst>
                <a:gd name="T0" fmla="*/ 700 w 951"/>
                <a:gd name="T1" fmla="*/ 0 h 90"/>
                <a:gd name="T2" fmla="*/ 598 w 951"/>
                <a:gd name="T3" fmla="*/ 0 h 90"/>
                <a:gd name="T4" fmla="*/ 515 w 951"/>
                <a:gd name="T5" fmla="*/ 0 h 90"/>
                <a:gd name="T6" fmla="*/ 431 w 951"/>
                <a:gd name="T7" fmla="*/ 0 h 90"/>
                <a:gd name="T8" fmla="*/ 365 w 951"/>
                <a:gd name="T9" fmla="*/ 0 h 90"/>
                <a:gd name="T10" fmla="*/ 299 w 951"/>
                <a:gd name="T11" fmla="*/ 0 h 90"/>
                <a:gd name="T12" fmla="*/ 245 w 951"/>
                <a:gd name="T13" fmla="*/ 0 h 90"/>
                <a:gd name="T14" fmla="*/ 198 w 951"/>
                <a:gd name="T15" fmla="*/ 0 h 90"/>
                <a:gd name="T16" fmla="*/ 162 w 951"/>
                <a:gd name="T17" fmla="*/ 0 h 90"/>
                <a:gd name="T18" fmla="*/ 126 w 951"/>
                <a:gd name="T19" fmla="*/ 6 h 90"/>
                <a:gd name="T20" fmla="*/ 96 w 951"/>
                <a:gd name="T21" fmla="*/ 6 h 90"/>
                <a:gd name="T22" fmla="*/ 54 w 951"/>
                <a:gd name="T23" fmla="*/ 12 h 90"/>
                <a:gd name="T24" fmla="*/ 30 w 951"/>
                <a:gd name="T25" fmla="*/ 12 h 90"/>
                <a:gd name="T26" fmla="*/ 12 w 951"/>
                <a:gd name="T27" fmla="*/ 18 h 90"/>
                <a:gd name="T28" fmla="*/ 6 w 951"/>
                <a:gd name="T29" fmla="*/ 18 h 90"/>
                <a:gd name="T30" fmla="*/ 0 w 951"/>
                <a:gd name="T31" fmla="*/ 24 h 90"/>
                <a:gd name="T32" fmla="*/ 6 w 951"/>
                <a:gd name="T33" fmla="*/ 30 h 90"/>
                <a:gd name="T34" fmla="*/ 24 w 951"/>
                <a:gd name="T35" fmla="*/ 36 h 90"/>
                <a:gd name="T36" fmla="*/ 54 w 951"/>
                <a:gd name="T37" fmla="*/ 42 h 90"/>
                <a:gd name="T38" fmla="*/ 102 w 951"/>
                <a:gd name="T39" fmla="*/ 54 h 90"/>
                <a:gd name="T40" fmla="*/ 168 w 951"/>
                <a:gd name="T41" fmla="*/ 60 h 90"/>
                <a:gd name="T42" fmla="*/ 251 w 951"/>
                <a:gd name="T43" fmla="*/ 66 h 90"/>
                <a:gd name="T44" fmla="*/ 341 w 951"/>
                <a:gd name="T45" fmla="*/ 78 h 90"/>
                <a:gd name="T46" fmla="*/ 449 w 951"/>
                <a:gd name="T47" fmla="*/ 84 h 90"/>
                <a:gd name="T48" fmla="*/ 568 w 951"/>
                <a:gd name="T49" fmla="*/ 84 h 90"/>
                <a:gd name="T50" fmla="*/ 694 w 951"/>
                <a:gd name="T51" fmla="*/ 90 h 90"/>
                <a:gd name="T52" fmla="*/ 825 w 951"/>
                <a:gd name="T53" fmla="*/ 90 h 90"/>
                <a:gd name="T54" fmla="*/ 951 w 951"/>
                <a:gd name="T55" fmla="*/ 90 h 90"/>
                <a:gd name="T56" fmla="*/ 951 w 951"/>
                <a:gd name="T57" fmla="*/ 6 h 90"/>
                <a:gd name="T58" fmla="*/ 831 w 951"/>
                <a:gd name="T59" fmla="*/ 6 h 90"/>
                <a:gd name="T60" fmla="*/ 772 w 951"/>
                <a:gd name="T61" fmla="*/ 6 h 90"/>
                <a:gd name="T62" fmla="*/ 700 w 951"/>
                <a:gd name="T63" fmla="*/ 0 h 90"/>
                <a:gd name="T64" fmla="*/ 700 w 951"/>
                <a:gd name="T6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7840" name="Freeform 16"/>
            <p:cNvSpPr>
              <a:spLocks/>
            </p:cNvSpPr>
            <p:nvPr userDrawn="1"/>
          </p:nvSpPr>
          <p:spPr bwMode="ltGray">
            <a:xfrm>
              <a:off x="3059" y="1541"/>
              <a:ext cx="102" cy="155"/>
            </a:xfrm>
            <a:custGeom>
              <a:avLst/>
              <a:gdLst>
                <a:gd name="T0" fmla="*/ 102 w 102"/>
                <a:gd name="T1" fmla="*/ 0 h 155"/>
                <a:gd name="T2" fmla="*/ 0 w 102"/>
                <a:gd name="T3" fmla="*/ 12 h 155"/>
                <a:gd name="T4" fmla="*/ 30 w 102"/>
                <a:gd name="T5" fmla="*/ 72 h 155"/>
                <a:gd name="T6" fmla="*/ 30 w 102"/>
                <a:gd name="T7" fmla="*/ 155 h 155"/>
                <a:gd name="T8" fmla="*/ 72 w 102"/>
                <a:gd name="T9" fmla="*/ 155 h 155"/>
                <a:gd name="T10" fmla="*/ 72 w 102"/>
                <a:gd name="T11" fmla="*/ 66 h 155"/>
                <a:gd name="T12" fmla="*/ 102 w 102"/>
                <a:gd name="T13" fmla="*/ 0 h 155"/>
                <a:gd name="T14" fmla="*/ 102 w 102"/>
                <a:gd name="T1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7841" name="Freeform 17"/>
            <p:cNvSpPr>
              <a:spLocks noEditPoints="1"/>
            </p:cNvSpPr>
            <p:nvPr userDrawn="1"/>
          </p:nvSpPr>
          <p:spPr bwMode="ltGray">
            <a:xfrm>
              <a:off x="3059" y="1690"/>
              <a:ext cx="90" cy="96"/>
            </a:xfrm>
            <a:custGeom>
              <a:avLst/>
              <a:gdLst>
                <a:gd name="T0" fmla="*/ 48 w 90"/>
                <a:gd name="T1" fmla="*/ 96 h 96"/>
                <a:gd name="T2" fmla="*/ 72 w 90"/>
                <a:gd name="T3" fmla="*/ 72 h 96"/>
                <a:gd name="T4" fmla="*/ 84 w 90"/>
                <a:gd name="T5" fmla="*/ 48 h 96"/>
                <a:gd name="T6" fmla="*/ 90 w 90"/>
                <a:gd name="T7" fmla="*/ 36 h 96"/>
                <a:gd name="T8" fmla="*/ 84 w 90"/>
                <a:gd name="T9" fmla="*/ 24 h 96"/>
                <a:gd name="T10" fmla="*/ 66 w 90"/>
                <a:gd name="T11" fmla="*/ 6 h 96"/>
                <a:gd name="T12" fmla="*/ 42 w 90"/>
                <a:gd name="T13" fmla="*/ 0 h 96"/>
                <a:gd name="T14" fmla="*/ 24 w 90"/>
                <a:gd name="T15" fmla="*/ 0 h 96"/>
                <a:gd name="T16" fmla="*/ 12 w 90"/>
                <a:gd name="T17" fmla="*/ 12 h 96"/>
                <a:gd name="T18" fmla="*/ 6 w 90"/>
                <a:gd name="T19" fmla="*/ 24 h 96"/>
                <a:gd name="T20" fmla="*/ 0 w 90"/>
                <a:gd name="T21" fmla="*/ 36 h 96"/>
                <a:gd name="T22" fmla="*/ 12 w 90"/>
                <a:gd name="T23" fmla="*/ 66 h 96"/>
                <a:gd name="T24" fmla="*/ 30 w 90"/>
                <a:gd name="T25" fmla="*/ 84 h 96"/>
                <a:gd name="T26" fmla="*/ 48 w 90"/>
                <a:gd name="T27" fmla="*/ 96 h 96"/>
                <a:gd name="T28" fmla="*/ 48 w 90"/>
                <a:gd name="T29" fmla="*/ 96 h 96"/>
                <a:gd name="T30" fmla="*/ 48 w 90"/>
                <a:gd name="T31" fmla="*/ 12 h 96"/>
                <a:gd name="T32" fmla="*/ 66 w 90"/>
                <a:gd name="T33" fmla="*/ 18 h 96"/>
                <a:gd name="T34" fmla="*/ 72 w 90"/>
                <a:gd name="T35" fmla="*/ 24 h 96"/>
                <a:gd name="T36" fmla="*/ 72 w 90"/>
                <a:gd name="T37" fmla="*/ 36 h 96"/>
                <a:gd name="T38" fmla="*/ 72 w 90"/>
                <a:gd name="T39" fmla="*/ 48 h 96"/>
                <a:gd name="T40" fmla="*/ 54 w 90"/>
                <a:gd name="T41" fmla="*/ 66 h 96"/>
                <a:gd name="T42" fmla="*/ 48 w 90"/>
                <a:gd name="T43" fmla="*/ 78 h 96"/>
                <a:gd name="T44" fmla="*/ 30 w 90"/>
                <a:gd name="T45" fmla="*/ 66 h 96"/>
                <a:gd name="T46" fmla="*/ 24 w 90"/>
                <a:gd name="T47" fmla="*/ 48 h 96"/>
                <a:gd name="T48" fmla="*/ 18 w 90"/>
                <a:gd name="T49" fmla="*/ 30 h 96"/>
                <a:gd name="T50" fmla="*/ 30 w 90"/>
                <a:gd name="T51" fmla="*/ 12 h 96"/>
                <a:gd name="T52" fmla="*/ 48 w 90"/>
                <a:gd name="T53" fmla="*/ 12 h 96"/>
                <a:gd name="T54" fmla="*/ 48 w 90"/>
                <a:gd name="T55" fmla="*/ 1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7842" name="Freeform 18"/>
            <p:cNvSpPr>
              <a:spLocks noEditPoints="1"/>
            </p:cNvSpPr>
            <p:nvPr userDrawn="1"/>
          </p:nvSpPr>
          <p:spPr bwMode="ltGray">
            <a:xfrm>
              <a:off x="3059" y="1768"/>
              <a:ext cx="90" cy="108"/>
            </a:xfrm>
            <a:custGeom>
              <a:avLst/>
              <a:gdLst>
                <a:gd name="T0" fmla="*/ 0 w 90"/>
                <a:gd name="T1" fmla="*/ 90 h 108"/>
                <a:gd name="T2" fmla="*/ 12 w 90"/>
                <a:gd name="T3" fmla="*/ 102 h 108"/>
                <a:gd name="T4" fmla="*/ 24 w 90"/>
                <a:gd name="T5" fmla="*/ 108 h 108"/>
                <a:gd name="T6" fmla="*/ 54 w 90"/>
                <a:gd name="T7" fmla="*/ 108 h 108"/>
                <a:gd name="T8" fmla="*/ 78 w 90"/>
                <a:gd name="T9" fmla="*/ 96 h 108"/>
                <a:gd name="T10" fmla="*/ 90 w 90"/>
                <a:gd name="T11" fmla="*/ 72 h 108"/>
                <a:gd name="T12" fmla="*/ 84 w 90"/>
                <a:gd name="T13" fmla="*/ 42 h 108"/>
                <a:gd name="T14" fmla="*/ 66 w 90"/>
                <a:gd name="T15" fmla="*/ 24 h 108"/>
                <a:gd name="T16" fmla="*/ 54 w 90"/>
                <a:gd name="T17" fmla="*/ 12 h 108"/>
                <a:gd name="T18" fmla="*/ 48 w 90"/>
                <a:gd name="T19" fmla="*/ 6 h 108"/>
                <a:gd name="T20" fmla="*/ 48 w 90"/>
                <a:gd name="T21" fmla="*/ 6 h 108"/>
                <a:gd name="T22" fmla="*/ 48 w 90"/>
                <a:gd name="T23" fmla="*/ 0 h 108"/>
                <a:gd name="T24" fmla="*/ 24 w 90"/>
                <a:gd name="T25" fmla="*/ 24 h 108"/>
                <a:gd name="T26" fmla="*/ 6 w 90"/>
                <a:gd name="T27" fmla="*/ 48 h 108"/>
                <a:gd name="T28" fmla="*/ 0 w 90"/>
                <a:gd name="T29" fmla="*/ 66 h 108"/>
                <a:gd name="T30" fmla="*/ 0 w 90"/>
                <a:gd name="T31" fmla="*/ 90 h 108"/>
                <a:gd name="T32" fmla="*/ 0 w 90"/>
                <a:gd name="T33" fmla="*/ 90 h 108"/>
                <a:gd name="T34" fmla="*/ 12 w 90"/>
                <a:gd name="T35" fmla="*/ 66 h 108"/>
                <a:gd name="T36" fmla="*/ 18 w 90"/>
                <a:gd name="T37" fmla="*/ 48 h 108"/>
                <a:gd name="T38" fmla="*/ 30 w 90"/>
                <a:gd name="T39" fmla="*/ 36 h 108"/>
                <a:gd name="T40" fmla="*/ 42 w 90"/>
                <a:gd name="T41" fmla="*/ 24 h 108"/>
                <a:gd name="T42" fmla="*/ 48 w 90"/>
                <a:gd name="T43" fmla="*/ 18 h 108"/>
                <a:gd name="T44" fmla="*/ 66 w 90"/>
                <a:gd name="T45" fmla="*/ 30 h 108"/>
                <a:gd name="T46" fmla="*/ 72 w 90"/>
                <a:gd name="T47" fmla="*/ 48 h 108"/>
                <a:gd name="T48" fmla="*/ 78 w 90"/>
                <a:gd name="T49" fmla="*/ 72 h 108"/>
                <a:gd name="T50" fmla="*/ 78 w 90"/>
                <a:gd name="T51" fmla="*/ 84 h 108"/>
                <a:gd name="T52" fmla="*/ 66 w 90"/>
                <a:gd name="T53" fmla="*/ 96 h 108"/>
                <a:gd name="T54" fmla="*/ 42 w 90"/>
                <a:gd name="T55" fmla="*/ 102 h 108"/>
                <a:gd name="T56" fmla="*/ 30 w 90"/>
                <a:gd name="T57" fmla="*/ 96 h 108"/>
                <a:gd name="T58" fmla="*/ 18 w 90"/>
                <a:gd name="T59" fmla="*/ 90 h 108"/>
                <a:gd name="T60" fmla="*/ 12 w 90"/>
                <a:gd name="T61" fmla="*/ 78 h 108"/>
                <a:gd name="T62" fmla="*/ 12 w 90"/>
                <a:gd name="T63" fmla="*/ 66 h 108"/>
                <a:gd name="T64" fmla="*/ 12 w 90"/>
                <a:gd name="T65" fmla="*/ 6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7843" name="Freeform 19"/>
            <p:cNvSpPr>
              <a:spLocks/>
            </p:cNvSpPr>
            <p:nvPr userDrawn="1"/>
          </p:nvSpPr>
          <p:spPr bwMode="ltGray">
            <a:xfrm>
              <a:off x="5470" y="1205"/>
              <a:ext cx="102" cy="156"/>
            </a:xfrm>
            <a:custGeom>
              <a:avLst/>
              <a:gdLst>
                <a:gd name="T0" fmla="*/ 102 w 102"/>
                <a:gd name="T1" fmla="*/ 0 h 156"/>
                <a:gd name="T2" fmla="*/ 0 w 102"/>
                <a:gd name="T3" fmla="*/ 6 h 156"/>
                <a:gd name="T4" fmla="*/ 30 w 102"/>
                <a:gd name="T5" fmla="*/ 72 h 156"/>
                <a:gd name="T6" fmla="*/ 30 w 102"/>
                <a:gd name="T7" fmla="*/ 156 h 156"/>
                <a:gd name="T8" fmla="*/ 72 w 102"/>
                <a:gd name="T9" fmla="*/ 156 h 156"/>
                <a:gd name="T10" fmla="*/ 72 w 102"/>
                <a:gd name="T11" fmla="*/ 66 h 156"/>
                <a:gd name="T12" fmla="*/ 102 w 102"/>
                <a:gd name="T13" fmla="*/ 0 h 156"/>
                <a:gd name="T14" fmla="*/ 102 w 102"/>
                <a:gd name="T15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7844" name="Freeform 20"/>
            <p:cNvSpPr>
              <a:spLocks noEditPoints="1"/>
            </p:cNvSpPr>
            <p:nvPr userDrawn="1"/>
          </p:nvSpPr>
          <p:spPr bwMode="ltGray">
            <a:xfrm>
              <a:off x="5476" y="1349"/>
              <a:ext cx="84" cy="96"/>
            </a:xfrm>
            <a:custGeom>
              <a:avLst/>
              <a:gdLst>
                <a:gd name="T0" fmla="*/ 42 w 84"/>
                <a:gd name="T1" fmla="*/ 96 h 96"/>
                <a:gd name="T2" fmla="*/ 66 w 84"/>
                <a:gd name="T3" fmla="*/ 78 h 96"/>
                <a:gd name="T4" fmla="*/ 84 w 84"/>
                <a:gd name="T5" fmla="*/ 54 h 96"/>
                <a:gd name="T6" fmla="*/ 84 w 84"/>
                <a:gd name="T7" fmla="*/ 30 h 96"/>
                <a:gd name="T8" fmla="*/ 66 w 84"/>
                <a:gd name="T9" fmla="*/ 6 h 96"/>
                <a:gd name="T10" fmla="*/ 42 w 84"/>
                <a:gd name="T11" fmla="*/ 0 h 96"/>
                <a:gd name="T12" fmla="*/ 24 w 84"/>
                <a:gd name="T13" fmla="*/ 6 h 96"/>
                <a:gd name="T14" fmla="*/ 12 w 84"/>
                <a:gd name="T15" fmla="*/ 18 h 96"/>
                <a:gd name="T16" fmla="*/ 6 w 84"/>
                <a:gd name="T17" fmla="*/ 30 h 96"/>
                <a:gd name="T18" fmla="*/ 0 w 84"/>
                <a:gd name="T19" fmla="*/ 42 h 96"/>
                <a:gd name="T20" fmla="*/ 12 w 84"/>
                <a:gd name="T21" fmla="*/ 66 h 96"/>
                <a:gd name="T22" fmla="*/ 30 w 84"/>
                <a:gd name="T23" fmla="*/ 84 h 96"/>
                <a:gd name="T24" fmla="*/ 42 w 84"/>
                <a:gd name="T25" fmla="*/ 96 h 96"/>
                <a:gd name="T26" fmla="*/ 42 w 84"/>
                <a:gd name="T27" fmla="*/ 96 h 96"/>
                <a:gd name="T28" fmla="*/ 48 w 84"/>
                <a:gd name="T29" fmla="*/ 12 h 96"/>
                <a:gd name="T30" fmla="*/ 66 w 84"/>
                <a:gd name="T31" fmla="*/ 18 h 96"/>
                <a:gd name="T32" fmla="*/ 72 w 84"/>
                <a:gd name="T33" fmla="*/ 30 h 96"/>
                <a:gd name="T34" fmla="*/ 72 w 84"/>
                <a:gd name="T35" fmla="*/ 42 h 96"/>
                <a:gd name="T36" fmla="*/ 66 w 84"/>
                <a:gd name="T37" fmla="*/ 54 h 96"/>
                <a:gd name="T38" fmla="*/ 54 w 84"/>
                <a:gd name="T39" fmla="*/ 72 h 96"/>
                <a:gd name="T40" fmla="*/ 42 w 84"/>
                <a:gd name="T41" fmla="*/ 84 h 96"/>
                <a:gd name="T42" fmla="*/ 42 w 84"/>
                <a:gd name="T43" fmla="*/ 84 h 96"/>
                <a:gd name="T44" fmla="*/ 30 w 84"/>
                <a:gd name="T45" fmla="*/ 72 h 96"/>
                <a:gd name="T46" fmla="*/ 18 w 84"/>
                <a:gd name="T47" fmla="*/ 54 h 96"/>
                <a:gd name="T48" fmla="*/ 18 w 84"/>
                <a:gd name="T49" fmla="*/ 30 h 96"/>
                <a:gd name="T50" fmla="*/ 30 w 84"/>
                <a:gd name="T51" fmla="*/ 18 h 96"/>
                <a:gd name="T52" fmla="*/ 48 w 84"/>
                <a:gd name="T53" fmla="*/ 12 h 96"/>
                <a:gd name="T54" fmla="*/ 48 w 84"/>
                <a:gd name="T55" fmla="*/ 1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7845" name="Freeform 21"/>
            <p:cNvSpPr>
              <a:spLocks noEditPoints="1"/>
            </p:cNvSpPr>
            <p:nvPr userDrawn="1"/>
          </p:nvSpPr>
          <p:spPr bwMode="ltGray">
            <a:xfrm>
              <a:off x="5470" y="1433"/>
              <a:ext cx="90" cy="108"/>
            </a:xfrm>
            <a:custGeom>
              <a:avLst/>
              <a:gdLst>
                <a:gd name="T0" fmla="*/ 6 w 90"/>
                <a:gd name="T1" fmla="*/ 90 h 108"/>
                <a:gd name="T2" fmla="*/ 18 w 90"/>
                <a:gd name="T3" fmla="*/ 102 h 108"/>
                <a:gd name="T4" fmla="*/ 30 w 90"/>
                <a:gd name="T5" fmla="*/ 108 h 108"/>
                <a:gd name="T6" fmla="*/ 60 w 90"/>
                <a:gd name="T7" fmla="*/ 108 h 108"/>
                <a:gd name="T8" fmla="*/ 84 w 90"/>
                <a:gd name="T9" fmla="*/ 96 h 108"/>
                <a:gd name="T10" fmla="*/ 90 w 90"/>
                <a:gd name="T11" fmla="*/ 84 h 108"/>
                <a:gd name="T12" fmla="*/ 90 w 90"/>
                <a:gd name="T13" fmla="*/ 66 h 108"/>
                <a:gd name="T14" fmla="*/ 84 w 90"/>
                <a:gd name="T15" fmla="*/ 36 h 108"/>
                <a:gd name="T16" fmla="*/ 72 w 90"/>
                <a:gd name="T17" fmla="*/ 18 h 108"/>
                <a:gd name="T18" fmla="*/ 60 w 90"/>
                <a:gd name="T19" fmla="*/ 6 h 108"/>
                <a:gd name="T20" fmla="*/ 54 w 90"/>
                <a:gd name="T21" fmla="*/ 0 h 108"/>
                <a:gd name="T22" fmla="*/ 54 w 90"/>
                <a:gd name="T23" fmla="*/ 0 h 108"/>
                <a:gd name="T24" fmla="*/ 48 w 90"/>
                <a:gd name="T25" fmla="*/ 0 h 108"/>
                <a:gd name="T26" fmla="*/ 24 w 90"/>
                <a:gd name="T27" fmla="*/ 24 h 108"/>
                <a:gd name="T28" fmla="*/ 12 w 90"/>
                <a:gd name="T29" fmla="*/ 48 h 108"/>
                <a:gd name="T30" fmla="*/ 0 w 90"/>
                <a:gd name="T31" fmla="*/ 66 h 108"/>
                <a:gd name="T32" fmla="*/ 6 w 90"/>
                <a:gd name="T33" fmla="*/ 90 h 108"/>
                <a:gd name="T34" fmla="*/ 6 w 90"/>
                <a:gd name="T35" fmla="*/ 90 h 108"/>
                <a:gd name="T36" fmla="*/ 18 w 90"/>
                <a:gd name="T37" fmla="*/ 66 h 108"/>
                <a:gd name="T38" fmla="*/ 24 w 90"/>
                <a:gd name="T39" fmla="*/ 48 h 108"/>
                <a:gd name="T40" fmla="*/ 36 w 90"/>
                <a:gd name="T41" fmla="*/ 30 h 108"/>
                <a:gd name="T42" fmla="*/ 42 w 90"/>
                <a:gd name="T43" fmla="*/ 18 h 108"/>
                <a:gd name="T44" fmla="*/ 48 w 90"/>
                <a:gd name="T45" fmla="*/ 12 h 108"/>
                <a:gd name="T46" fmla="*/ 78 w 90"/>
                <a:gd name="T47" fmla="*/ 42 h 108"/>
                <a:gd name="T48" fmla="*/ 84 w 90"/>
                <a:gd name="T49" fmla="*/ 66 h 108"/>
                <a:gd name="T50" fmla="*/ 66 w 90"/>
                <a:gd name="T51" fmla="*/ 90 h 108"/>
                <a:gd name="T52" fmla="*/ 54 w 90"/>
                <a:gd name="T53" fmla="*/ 96 h 108"/>
                <a:gd name="T54" fmla="*/ 42 w 90"/>
                <a:gd name="T55" fmla="*/ 96 h 108"/>
                <a:gd name="T56" fmla="*/ 30 w 90"/>
                <a:gd name="T57" fmla="*/ 96 h 108"/>
                <a:gd name="T58" fmla="*/ 24 w 90"/>
                <a:gd name="T59" fmla="*/ 84 h 108"/>
                <a:gd name="T60" fmla="*/ 18 w 90"/>
                <a:gd name="T61" fmla="*/ 78 h 108"/>
                <a:gd name="T62" fmla="*/ 18 w 90"/>
                <a:gd name="T63" fmla="*/ 66 h 108"/>
                <a:gd name="T64" fmla="*/ 18 w 90"/>
                <a:gd name="T65" fmla="*/ 6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7846" name="Freeform 22"/>
            <p:cNvSpPr>
              <a:spLocks noEditPoints="1"/>
            </p:cNvSpPr>
            <p:nvPr userDrawn="1"/>
          </p:nvSpPr>
          <p:spPr bwMode="ltGray">
            <a:xfrm>
              <a:off x="5428" y="3525"/>
              <a:ext cx="66" cy="96"/>
            </a:xfrm>
            <a:custGeom>
              <a:avLst/>
              <a:gdLst>
                <a:gd name="T0" fmla="*/ 30 w 66"/>
                <a:gd name="T1" fmla="*/ 96 h 96"/>
                <a:gd name="T2" fmla="*/ 54 w 66"/>
                <a:gd name="T3" fmla="*/ 72 h 96"/>
                <a:gd name="T4" fmla="*/ 66 w 66"/>
                <a:gd name="T5" fmla="*/ 48 h 96"/>
                <a:gd name="T6" fmla="*/ 66 w 66"/>
                <a:gd name="T7" fmla="*/ 24 h 96"/>
                <a:gd name="T8" fmla="*/ 54 w 66"/>
                <a:gd name="T9" fmla="*/ 6 h 96"/>
                <a:gd name="T10" fmla="*/ 30 w 66"/>
                <a:gd name="T11" fmla="*/ 0 h 96"/>
                <a:gd name="T12" fmla="*/ 18 w 66"/>
                <a:gd name="T13" fmla="*/ 0 h 96"/>
                <a:gd name="T14" fmla="*/ 6 w 66"/>
                <a:gd name="T15" fmla="*/ 12 h 96"/>
                <a:gd name="T16" fmla="*/ 0 w 66"/>
                <a:gd name="T17" fmla="*/ 36 h 96"/>
                <a:gd name="T18" fmla="*/ 6 w 66"/>
                <a:gd name="T19" fmla="*/ 60 h 96"/>
                <a:gd name="T20" fmla="*/ 18 w 66"/>
                <a:gd name="T21" fmla="*/ 84 h 96"/>
                <a:gd name="T22" fmla="*/ 30 w 66"/>
                <a:gd name="T23" fmla="*/ 96 h 96"/>
                <a:gd name="T24" fmla="*/ 30 w 66"/>
                <a:gd name="T25" fmla="*/ 96 h 96"/>
                <a:gd name="T26" fmla="*/ 30 w 66"/>
                <a:gd name="T27" fmla="*/ 12 h 96"/>
                <a:gd name="T28" fmla="*/ 48 w 66"/>
                <a:gd name="T29" fmla="*/ 18 h 96"/>
                <a:gd name="T30" fmla="*/ 54 w 66"/>
                <a:gd name="T31" fmla="*/ 24 h 96"/>
                <a:gd name="T32" fmla="*/ 54 w 66"/>
                <a:gd name="T33" fmla="*/ 36 h 96"/>
                <a:gd name="T34" fmla="*/ 48 w 66"/>
                <a:gd name="T35" fmla="*/ 48 h 96"/>
                <a:gd name="T36" fmla="*/ 36 w 66"/>
                <a:gd name="T37" fmla="*/ 66 h 96"/>
                <a:gd name="T38" fmla="*/ 30 w 66"/>
                <a:gd name="T39" fmla="*/ 78 h 96"/>
                <a:gd name="T40" fmla="*/ 18 w 66"/>
                <a:gd name="T41" fmla="*/ 66 h 96"/>
                <a:gd name="T42" fmla="*/ 12 w 66"/>
                <a:gd name="T43" fmla="*/ 48 h 96"/>
                <a:gd name="T44" fmla="*/ 6 w 66"/>
                <a:gd name="T45" fmla="*/ 30 h 96"/>
                <a:gd name="T46" fmla="*/ 18 w 66"/>
                <a:gd name="T47" fmla="*/ 12 h 96"/>
                <a:gd name="T48" fmla="*/ 30 w 66"/>
                <a:gd name="T49" fmla="*/ 12 h 96"/>
                <a:gd name="T50" fmla="*/ 30 w 66"/>
                <a:gd name="T51" fmla="*/ 1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7847" name="Freeform 23"/>
            <p:cNvSpPr>
              <a:spLocks/>
            </p:cNvSpPr>
            <p:nvPr userDrawn="1"/>
          </p:nvSpPr>
          <p:spPr bwMode="ltGray">
            <a:xfrm>
              <a:off x="3017" y="1127"/>
              <a:ext cx="2603" cy="444"/>
            </a:xfrm>
            <a:custGeom>
              <a:avLst/>
              <a:gdLst>
                <a:gd name="T0" fmla="*/ 2577 w 2594"/>
                <a:gd name="T1" fmla="*/ 0 h 444"/>
                <a:gd name="T2" fmla="*/ 2594 w 2594"/>
                <a:gd name="T3" fmla="*/ 72 h 444"/>
                <a:gd name="T4" fmla="*/ 6 w 2594"/>
                <a:gd name="T5" fmla="*/ 444 h 444"/>
                <a:gd name="T6" fmla="*/ 0 w 2594"/>
                <a:gd name="T7" fmla="*/ 396 h 444"/>
                <a:gd name="T8" fmla="*/ 1225 w 2594"/>
                <a:gd name="T9" fmla="*/ 96 h 444"/>
                <a:gd name="T10" fmla="*/ 1351 w 2594"/>
                <a:gd name="T11" fmla="*/ 78 h 444"/>
                <a:gd name="T12" fmla="*/ 2577 w 2594"/>
                <a:gd name="T13" fmla="*/ 0 h 444"/>
                <a:gd name="T14" fmla="*/ 2577 w 2594"/>
                <a:gd name="T15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7848" name="Freeform 24"/>
            <p:cNvSpPr>
              <a:spLocks noEditPoints="1"/>
            </p:cNvSpPr>
            <p:nvPr userDrawn="1"/>
          </p:nvSpPr>
          <p:spPr bwMode="ltGray">
            <a:xfrm>
              <a:off x="2934" y="3773"/>
              <a:ext cx="84" cy="95"/>
            </a:xfrm>
            <a:custGeom>
              <a:avLst/>
              <a:gdLst>
                <a:gd name="T0" fmla="*/ 36 w 84"/>
                <a:gd name="T1" fmla="*/ 95 h 95"/>
                <a:gd name="T2" fmla="*/ 60 w 84"/>
                <a:gd name="T3" fmla="*/ 77 h 95"/>
                <a:gd name="T4" fmla="*/ 78 w 84"/>
                <a:gd name="T5" fmla="*/ 53 h 95"/>
                <a:gd name="T6" fmla="*/ 84 w 84"/>
                <a:gd name="T7" fmla="*/ 42 h 95"/>
                <a:gd name="T8" fmla="*/ 84 w 84"/>
                <a:gd name="T9" fmla="*/ 30 h 95"/>
                <a:gd name="T10" fmla="*/ 72 w 84"/>
                <a:gd name="T11" fmla="*/ 6 h 95"/>
                <a:gd name="T12" fmla="*/ 42 w 84"/>
                <a:gd name="T13" fmla="*/ 0 h 95"/>
                <a:gd name="T14" fmla="*/ 30 w 84"/>
                <a:gd name="T15" fmla="*/ 0 h 95"/>
                <a:gd name="T16" fmla="*/ 12 w 84"/>
                <a:gd name="T17" fmla="*/ 12 h 95"/>
                <a:gd name="T18" fmla="*/ 0 w 84"/>
                <a:gd name="T19" fmla="*/ 24 h 95"/>
                <a:gd name="T20" fmla="*/ 0 w 84"/>
                <a:gd name="T21" fmla="*/ 36 h 95"/>
                <a:gd name="T22" fmla="*/ 6 w 84"/>
                <a:gd name="T23" fmla="*/ 59 h 95"/>
                <a:gd name="T24" fmla="*/ 24 w 84"/>
                <a:gd name="T25" fmla="*/ 83 h 95"/>
                <a:gd name="T26" fmla="*/ 36 w 84"/>
                <a:gd name="T27" fmla="*/ 95 h 95"/>
                <a:gd name="T28" fmla="*/ 36 w 84"/>
                <a:gd name="T29" fmla="*/ 95 h 95"/>
                <a:gd name="T30" fmla="*/ 48 w 84"/>
                <a:gd name="T31" fmla="*/ 12 h 95"/>
                <a:gd name="T32" fmla="*/ 66 w 84"/>
                <a:gd name="T33" fmla="*/ 18 h 95"/>
                <a:gd name="T34" fmla="*/ 72 w 84"/>
                <a:gd name="T35" fmla="*/ 30 h 95"/>
                <a:gd name="T36" fmla="*/ 72 w 84"/>
                <a:gd name="T37" fmla="*/ 42 h 95"/>
                <a:gd name="T38" fmla="*/ 66 w 84"/>
                <a:gd name="T39" fmla="*/ 53 h 95"/>
                <a:gd name="T40" fmla="*/ 48 w 84"/>
                <a:gd name="T41" fmla="*/ 71 h 95"/>
                <a:gd name="T42" fmla="*/ 42 w 84"/>
                <a:gd name="T43" fmla="*/ 77 h 95"/>
                <a:gd name="T44" fmla="*/ 36 w 84"/>
                <a:gd name="T45" fmla="*/ 77 h 95"/>
                <a:gd name="T46" fmla="*/ 24 w 84"/>
                <a:gd name="T47" fmla="*/ 65 h 95"/>
                <a:gd name="T48" fmla="*/ 18 w 84"/>
                <a:gd name="T49" fmla="*/ 48 h 95"/>
                <a:gd name="T50" fmla="*/ 18 w 84"/>
                <a:gd name="T51" fmla="*/ 30 h 95"/>
                <a:gd name="T52" fmla="*/ 30 w 84"/>
                <a:gd name="T53" fmla="*/ 12 h 95"/>
                <a:gd name="T54" fmla="*/ 48 w 84"/>
                <a:gd name="T55" fmla="*/ 12 h 95"/>
                <a:gd name="T56" fmla="*/ 48 w 84"/>
                <a:gd name="T57" fmla="*/ 1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7849" name="Freeform 25"/>
            <p:cNvSpPr>
              <a:spLocks noEditPoints="1"/>
            </p:cNvSpPr>
            <p:nvPr userDrawn="1"/>
          </p:nvSpPr>
          <p:spPr bwMode="ltGray">
            <a:xfrm>
              <a:off x="3779" y="3872"/>
              <a:ext cx="90" cy="108"/>
            </a:xfrm>
            <a:custGeom>
              <a:avLst/>
              <a:gdLst>
                <a:gd name="T0" fmla="*/ 12 w 90"/>
                <a:gd name="T1" fmla="*/ 96 h 108"/>
                <a:gd name="T2" fmla="*/ 24 w 90"/>
                <a:gd name="T3" fmla="*/ 108 h 108"/>
                <a:gd name="T4" fmla="*/ 42 w 90"/>
                <a:gd name="T5" fmla="*/ 108 h 108"/>
                <a:gd name="T6" fmla="*/ 66 w 90"/>
                <a:gd name="T7" fmla="*/ 102 h 108"/>
                <a:gd name="T8" fmla="*/ 84 w 90"/>
                <a:gd name="T9" fmla="*/ 78 h 108"/>
                <a:gd name="T10" fmla="*/ 90 w 90"/>
                <a:gd name="T11" fmla="*/ 66 h 108"/>
                <a:gd name="T12" fmla="*/ 84 w 90"/>
                <a:gd name="T13" fmla="*/ 48 h 108"/>
                <a:gd name="T14" fmla="*/ 66 w 90"/>
                <a:gd name="T15" fmla="*/ 24 h 108"/>
                <a:gd name="T16" fmla="*/ 48 w 90"/>
                <a:gd name="T17" fmla="*/ 12 h 108"/>
                <a:gd name="T18" fmla="*/ 36 w 90"/>
                <a:gd name="T19" fmla="*/ 0 h 108"/>
                <a:gd name="T20" fmla="*/ 30 w 90"/>
                <a:gd name="T21" fmla="*/ 0 h 108"/>
                <a:gd name="T22" fmla="*/ 30 w 90"/>
                <a:gd name="T23" fmla="*/ 0 h 108"/>
                <a:gd name="T24" fmla="*/ 24 w 90"/>
                <a:gd name="T25" fmla="*/ 0 h 108"/>
                <a:gd name="T26" fmla="*/ 12 w 90"/>
                <a:gd name="T27" fmla="*/ 30 h 108"/>
                <a:gd name="T28" fmla="*/ 0 w 90"/>
                <a:gd name="T29" fmla="*/ 54 h 108"/>
                <a:gd name="T30" fmla="*/ 0 w 90"/>
                <a:gd name="T31" fmla="*/ 78 h 108"/>
                <a:gd name="T32" fmla="*/ 12 w 90"/>
                <a:gd name="T33" fmla="*/ 96 h 108"/>
                <a:gd name="T34" fmla="*/ 12 w 90"/>
                <a:gd name="T35" fmla="*/ 96 h 108"/>
                <a:gd name="T36" fmla="*/ 12 w 90"/>
                <a:gd name="T37" fmla="*/ 72 h 108"/>
                <a:gd name="T38" fmla="*/ 18 w 90"/>
                <a:gd name="T39" fmla="*/ 54 h 108"/>
                <a:gd name="T40" fmla="*/ 24 w 90"/>
                <a:gd name="T41" fmla="*/ 36 h 108"/>
                <a:gd name="T42" fmla="*/ 30 w 90"/>
                <a:gd name="T43" fmla="*/ 18 h 108"/>
                <a:gd name="T44" fmla="*/ 30 w 90"/>
                <a:gd name="T45" fmla="*/ 12 h 108"/>
                <a:gd name="T46" fmla="*/ 48 w 90"/>
                <a:gd name="T47" fmla="*/ 24 h 108"/>
                <a:gd name="T48" fmla="*/ 66 w 90"/>
                <a:gd name="T49" fmla="*/ 36 h 108"/>
                <a:gd name="T50" fmla="*/ 78 w 90"/>
                <a:gd name="T51" fmla="*/ 54 h 108"/>
                <a:gd name="T52" fmla="*/ 78 w 90"/>
                <a:gd name="T53" fmla="*/ 72 h 108"/>
                <a:gd name="T54" fmla="*/ 72 w 90"/>
                <a:gd name="T55" fmla="*/ 84 h 108"/>
                <a:gd name="T56" fmla="*/ 48 w 90"/>
                <a:gd name="T57" fmla="*/ 96 h 108"/>
                <a:gd name="T58" fmla="*/ 36 w 90"/>
                <a:gd name="T59" fmla="*/ 96 h 108"/>
                <a:gd name="T60" fmla="*/ 24 w 90"/>
                <a:gd name="T61" fmla="*/ 90 h 108"/>
                <a:gd name="T62" fmla="*/ 18 w 90"/>
                <a:gd name="T63" fmla="*/ 84 h 108"/>
                <a:gd name="T64" fmla="*/ 12 w 90"/>
                <a:gd name="T65" fmla="*/ 72 h 108"/>
                <a:gd name="T66" fmla="*/ 12 w 90"/>
                <a:gd name="T67" fmla="*/ 7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7850" name="Freeform 26"/>
            <p:cNvSpPr>
              <a:spLocks noEditPoints="1"/>
            </p:cNvSpPr>
            <p:nvPr userDrawn="1"/>
          </p:nvSpPr>
          <p:spPr bwMode="ltGray">
            <a:xfrm>
              <a:off x="2400" y="3872"/>
              <a:ext cx="72" cy="90"/>
            </a:xfrm>
            <a:custGeom>
              <a:avLst/>
              <a:gdLst>
                <a:gd name="T0" fmla="*/ 71 w 71"/>
                <a:gd name="T1" fmla="*/ 90 h 90"/>
                <a:gd name="T2" fmla="*/ 71 w 71"/>
                <a:gd name="T3" fmla="*/ 60 h 90"/>
                <a:gd name="T4" fmla="*/ 71 w 71"/>
                <a:gd name="T5" fmla="*/ 36 h 90"/>
                <a:gd name="T6" fmla="*/ 60 w 71"/>
                <a:gd name="T7" fmla="*/ 12 h 90"/>
                <a:gd name="T8" fmla="*/ 36 w 71"/>
                <a:gd name="T9" fmla="*/ 0 h 90"/>
                <a:gd name="T10" fmla="*/ 12 w 71"/>
                <a:gd name="T11" fmla="*/ 12 h 90"/>
                <a:gd name="T12" fmla="*/ 0 w 71"/>
                <a:gd name="T13" fmla="*/ 36 h 90"/>
                <a:gd name="T14" fmla="*/ 6 w 71"/>
                <a:gd name="T15" fmla="*/ 60 h 90"/>
                <a:gd name="T16" fmla="*/ 30 w 71"/>
                <a:gd name="T17" fmla="*/ 78 h 90"/>
                <a:gd name="T18" fmla="*/ 54 w 71"/>
                <a:gd name="T19" fmla="*/ 90 h 90"/>
                <a:gd name="T20" fmla="*/ 71 w 71"/>
                <a:gd name="T21" fmla="*/ 90 h 90"/>
                <a:gd name="T22" fmla="*/ 71 w 71"/>
                <a:gd name="T23" fmla="*/ 90 h 90"/>
                <a:gd name="T24" fmla="*/ 24 w 71"/>
                <a:gd name="T25" fmla="*/ 18 h 90"/>
                <a:gd name="T26" fmla="*/ 42 w 71"/>
                <a:gd name="T27" fmla="*/ 18 h 90"/>
                <a:gd name="T28" fmla="*/ 54 w 71"/>
                <a:gd name="T29" fmla="*/ 18 h 90"/>
                <a:gd name="T30" fmla="*/ 60 w 71"/>
                <a:gd name="T31" fmla="*/ 42 h 90"/>
                <a:gd name="T32" fmla="*/ 60 w 71"/>
                <a:gd name="T33" fmla="*/ 66 h 90"/>
                <a:gd name="T34" fmla="*/ 60 w 71"/>
                <a:gd name="T35" fmla="*/ 72 h 90"/>
                <a:gd name="T36" fmla="*/ 60 w 71"/>
                <a:gd name="T37" fmla="*/ 78 h 90"/>
                <a:gd name="T38" fmla="*/ 42 w 71"/>
                <a:gd name="T39" fmla="*/ 72 h 90"/>
                <a:gd name="T40" fmla="*/ 24 w 71"/>
                <a:gd name="T41" fmla="*/ 66 h 90"/>
                <a:gd name="T42" fmla="*/ 12 w 71"/>
                <a:gd name="T43" fmla="*/ 48 h 90"/>
                <a:gd name="T44" fmla="*/ 12 w 71"/>
                <a:gd name="T45" fmla="*/ 30 h 90"/>
                <a:gd name="T46" fmla="*/ 24 w 71"/>
                <a:gd name="T47" fmla="*/ 18 h 90"/>
                <a:gd name="T48" fmla="*/ 24 w 71"/>
                <a:gd name="T49" fmla="*/ 1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7851" name="Oval 27"/>
            <p:cNvSpPr>
              <a:spLocks noChangeArrowheads="1"/>
            </p:cNvSpPr>
            <p:nvPr userDrawn="1"/>
          </p:nvSpPr>
          <p:spPr bwMode="ltGray">
            <a:xfrm>
              <a:off x="2444" y="3838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7852" name="Oval 28"/>
            <p:cNvSpPr>
              <a:spLocks noChangeArrowheads="1"/>
            </p:cNvSpPr>
            <p:nvPr userDrawn="1"/>
          </p:nvSpPr>
          <p:spPr bwMode="ltGray">
            <a:xfrm>
              <a:off x="2394" y="3834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7853" name="Oval 29"/>
            <p:cNvSpPr>
              <a:spLocks noChangeArrowheads="1"/>
            </p:cNvSpPr>
            <p:nvPr userDrawn="1"/>
          </p:nvSpPr>
          <p:spPr bwMode="ltGray">
            <a:xfrm>
              <a:off x="2441" y="3860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7854" name="Freeform 30"/>
            <p:cNvSpPr>
              <a:spLocks noEditPoints="1"/>
            </p:cNvSpPr>
            <p:nvPr userDrawn="1"/>
          </p:nvSpPr>
          <p:spPr bwMode="ltGray">
            <a:xfrm>
              <a:off x="3743" y="3788"/>
              <a:ext cx="90" cy="96"/>
            </a:xfrm>
            <a:custGeom>
              <a:avLst/>
              <a:gdLst>
                <a:gd name="T0" fmla="*/ 66 w 90"/>
                <a:gd name="T1" fmla="*/ 96 h 96"/>
                <a:gd name="T2" fmla="*/ 78 w 90"/>
                <a:gd name="T3" fmla="*/ 66 h 96"/>
                <a:gd name="T4" fmla="*/ 90 w 90"/>
                <a:gd name="T5" fmla="*/ 42 h 96"/>
                <a:gd name="T6" fmla="*/ 78 w 90"/>
                <a:gd name="T7" fmla="*/ 18 h 96"/>
                <a:gd name="T8" fmla="*/ 60 w 90"/>
                <a:gd name="T9" fmla="*/ 0 h 96"/>
                <a:gd name="T10" fmla="*/ 30 w 90"/>
                <a:gd name="T11" fmla="*/ 6 h 96"/>
                <a:gd name="T12" fmla="*/ 18 w 90"/>
                <a:gd name="T13" fmla="*/ 18 h 96"/>
                <a:gd name="T14" fmla="*/ 6 w 90"/>
                <a:gd name="T15" fmla="*/ 30 h 96"/>
                <a:gd name="T16" fmla="*/ 0 w 90"/>
                <a:gd name="T17" fmla="*/ 42 h 96"/>
                <a:gd name="T18" fmla="*/ 6 w 90"/>
                <a:gd name="T19" fmla="*/ 60 h 96"/>
                <a:gd name="T20" fmla="*/ 24 w 90"/>
                <a:gd name="T21" fmla="*/ 78 h 96"/>
                <a:gd name="T22" fmla="*/ 48 w 90"/>
                <a:gd name="T23" fmla="*/ 90 h 96"/>
                <a:gd name="T24" fmla="*/ 66 w 90"/>
                <a:gd name="T25" fmla="*/ 96 h 96"/>
                <a:gd name="T26" fmla="*/ 66 w 90"/>
                <a:gd name="T27" fmla="*/ 96 h 96"/>
                <a:gd name="T28" fmla="*/ 42 w 90"/>
                <a:gd name="T29" fmla="*/ 18 h 96"/>
                <a:gd name="T30" fmla="*/ 60 w 90"/>
                <a:gd name="T31" fmla="*/ 18 h 96"/>
                <a:gd name="T32" fmla="*/ 72 w 90"/>
                <a:gd name="T33" fmla="*/ 24 h 96"/>
                <a:gd name="T34" fmla="*/ 72 w 90"/>
                <a:gd name="T35" fmla="*/ 36 h 96"/>
                <a:gd name="T36" fmla="*/ 72 w 90"/>
                <a:gd name="T37" fmla="*/ 48 h 96"/>
                <a:gd name="T38" fmla="*/ 66 w 90"/>
                <a:gd name="T39" fmla="*/ 72 h 96"/>
                <a:gd name="T40" fmla="*/ 60 w 90"/>
                <a:gd name="T41" fmla="*/ 78 h 96"/>
                <a:gd name="T42" fmla="*/ 60 w 90"/>
                <a:gd name="T43" fmla="*/ 84 h 96"/>
                <a:gd name="T44" fmla="*/ 42 w 90"/>
                <a:gd name="T45" fmla="*/ 72 h 96"/>
                <a:gd name="T46" fmla="*/ 30 w 90"/>
                <a:gd name="T47" fmla="*/ 66 h 96"/>
                <a:gd name="T48" fmla="*/ 18 w 90"/>
                <a:gd name="T49" fmla="*/ 42 h 96"/>
                <a:gd name="T50" fmla="*/ 24 w 90"/>
                <a:gd name="T51" fmla="*/ 30 h 96"/>
                <a:gd name="T52" fmla="*/ 42 w 90"/>
                <a:gd name="T53" fmla="*/ 18 h 96"/>
                <a:gd name="T54" fmla="*/ 42 w 90"/>
                <a:gd name="T55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7855" name="Freeform 31"/>
            <p:cNvSpPr>
              <a:spLocks noEditPoints="1"/>
            </p:cNvSpPr>
            <p:nvPr userDrawn="1"/>
          </p:nvSpPr>
          <p:spPr bwMode="ltGray">
            <a:xfrm>
              <a:off x="5422" y="3603"/>
              <a:ext cx="72" cy="108"/>
            </a:xfrm>
            <a:custGeom>
              <a:avLst/>
              <a:gdLst>
                <a:gd name="T0" fmla="*/ 0 w 72"/>
                <a:gd name="T1" fmla="*/ 90 h 108"/>
                <a:gd name="T2" fmla="*/ 12 w 72"/>
                <a:gd name="T3" fmla="*/ 102 h 108"/>
                <a:gd name="T4" fmla="*/ 24 w 72"/>
                <a:gd name="T5" fmla="*/ 108 h 108"/>
                <a:gd name="T6" fmla="*/ 48 w 72"/>
                <a:gd name="T7" fmla="*/ 108 h 108"/>
                <a:gd name="T8" fmla="*/ 66 w 72"/>
                <a:gd name="T9" fmla="*/ 96 h 108"/>
                <a:gd name="T10" fmla="*/ 72 w 72"/>
                <a:gd name="T11" fmla="*/ 66 h 108"/>
                <a:gd name="T12" fmla="*/ 66 w 72"/>
                <a:gd name="T13" fmla="*/ 42 h 108"/>
                <a:gd name="T14" fmla="*/ 60 w 72"/>
                <a:gd name="T15" fmla="*/ 18 h 108"/>
                <a:gd name="T16" fmla="*/ 48 w 72"/>
                <a:gd name="T17" fmla="*/ 6 h 108"/>
                <a:gd name="T18" fmla="*/ 42 w 72"/>
                <a:gd name="T19" fmla="*/ 0 h 108"/>
                <a:gd name="T20" fmla="*/ 42 w 72"/>
                <a:gd name="T21" fmla="*/ 0 h 108"/>
                <a:gd name="T22" fmla="*/ 36 w 72"/>
                <a:gd name="T23" fmla="*/ 0 h 108"/>
                <a:gd name="T24" fmla="*/ 18 w 72"/>
                <a:gd name="T25" fmla="*/ 24 h 108"/>
                <a:gd name="T26" fmla="*/ 6 w 72"/>
                <a:gd name="T27" fmla="*/ 48 h 108"/>
                <a:gd name="T28" fmla="*/ 0 w 72"/>
                <a:gd name="T29" fmla="*/ 66 h 108"/>
                <a:gd name="T30" fmla="*/ 0 w 72"/>
                <a:gd name="T31" fmla="*/ 90 h 108"/>
                <a:gd name="T32" fmla="*/ 0 w 72"/>
                <a:gd name="T33" fmla="*/ 90 h 108"/>
                <a:gd name="T34" fmla="*/ 12 w 72"/>
                <a:gd name="T35" fmla="*/ 66 h 108"/>
                <a:gd name="T36" fmla="*/ 18 w 72"/>
                <a:gd name="T37" fmla="*/ 48 h 108"/>
                <a:gd name="T38" fmla="*/ 24 w 72"/>
                <a:gd name="T39" fmla="*/ 36 h 108"/>
                <a:gd name="T40" fmla="*/ 30 w 72"/>
                <a:gd name="T41" fmla="*/ 24 h 108"/>
                <a:gd name="T42" fmla="*/ 36 w 72"/>
                <a:gd name="T43" fmla="*/ 18 h 108"/>
                <a:gd name="T44" fmla="*/ 54 w 72"/>
                <a:gd name="T45" fmla="*/ 30 h 108"/>
                <a:gd name="T46" fmla="*/ 60 w 72"/>
                <a:gd name="T47" fmla="*/ 48 h 108"/>
                <a:gd name="T48" fmla="*/ 66 w 72"/>
                <a:gd name="T49" fmla="*/ 72 h 108"/>
                <a:gd name="T50" fmla="*/ 66 w 72"/>
                <a:gd name="T51" fmla="*/ 84 h 108"/>
                <a:gd name="T52" fmla="*/ 54 w 72"/>
                <a:gd name="T53" fmla="*/ 96 h 108"/>
                <a:gd name="T54" fmla="*/ 30 w 72"/>
                <a:gd name="T55" fmla="*/ 102 h 108"/>
                <a:gd name="T56" fmla="*/ 24 w 72"/>
                <a:gd name="T57" fmla="*/ 96 h 108"/>
                <a:gd name="T58" fmla="*/ 12 w 72"/>
                <a:gd name="T59" fmla="*/ 90 h 108"/>
                <a:gd name="T60" fmla="*/ 12 w 72"/>
                <a:gd name="T61" fmla="*/ 78 h 108"/>
                <a:gd name="T62" fmla="*/ 12 w 72"/>
                <a:gd name="T63" fmla="*/ 66 h 108"/>
                <a:gd name="T64" fmla="*/ 12 w 72"/>
                <a:gd name="T65" fmla="*/ 6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7856" name="Rectangle 32"/>
            <p:cNvSpPr>
              <a:spLocks noChangeArrowheads="1"/>
            </p:cNvSpPr>
            <p:nvPr userDrawn="1"/>
          </p:nvSpPr>
          <p:spPr bwMode="ltGray">
            <a:xfrm>
              <a:off x="4238" y="1773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7857" name="Rectangle 33"/>
            <p:cNvSpPr>
              <a:spLocks noChangeArrowheads="1"/>
            </p:cNvSpPr>
            <p:nvPr userDrawn="1"/>
          </p:nvSpPr>
          <p:spPr bwMode="ltGray">
            <a:xfrm>
              <a:off x="4288" y="1545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7858" name="AutoShape 34"/>
            <p:cNvSpPr>
              <a:spLocks noChangeArrowheads="1"/>
            </p:cNvSpPr>
            <p:nvPr userDrawn="1"/>
          </p:nvSpPr>
          <p:spPr bwMode="ltGray">
            <a:xfrm>
              <a:off x="4220" y="1743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7859" name="Freeform 35"/>
            <p:cNvSpPr>
              <a:spLocks/>
            </p:cNvSpPr>
            <p:nvPr userDrawn="1"/>
          </p:nvSpPr>
          <p:spPr bwMode="ltGray">
            <a:xfrm>
              <a:off x="4306" y="1529"/>
              <a:ext cx="252" cy="1576"/>
            </a:xfrm>
            <a:custGeom>
              <a:avLst/>
              <a:gdLst>
                <a:gd name="T0" fmla="*/ 252 w 252"/>
                <a:gd name="T1" fmla="*/ 1576 h 1576"/>
                <a:gd name="T2" fmla="*/ 12 w 252"/>
                <a:gd name="T3" fmla="*/ 84 h 1576"/>
                <a:gd name="T4" fmla="*/ 12 w 252"/>
                <a:gd name="T5" fmla="*/ 60 h 1576"/>
                <a:gd name="T6" fmla="*/ 0 w 252"/>
                <a:gd name="T7" fmla="*/ 12 h 1576"/>
                <a:gd name="T8" fmla="*/ 72 w 252"/>
                <a:gd name="T9" fmla="*/ 0 h 1576"/>
                <a:gd name="T10" fmla="*/ 72 w 252"/>
                <a:gd name="T11" fmla="*/ 0 h 1576"/>
                <a:gd name="T12" fmla="*/ 78 w 252"/>
                <a:gd name="T13" fmla="*/ 48 h 1576"/>
                <a:gd name="T14" fmla="*/ 88 w 252"/>
                <a:gd name="T15" fmla="*/ 66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7860" name="Freeform 36"/>
            <p:cNvSpPr>
              <a:spLocks/>
            </p:cNvSpPr>
            <p:nvPr userDrawn="1"/>
          </p:nvSpPr>
          <p:spPr bwMode="ltGray">
            <a:xfrm>
              <a:off x="4169" y="1421"/>
              <a:ext cx="317" cy="138"/>
            </a:xfrm>
            <a:custGeom>
              <a:avLst/>
              <a:gdLst>
                <a:gd name="T0" fmla="*/ 161 w 316"/>
                <a:gd name="T1" fmla="*/ 0 h 138"/>
                <a:gd name="T2" fmla="*/ 227 w 316"/>
                <a:gd name="T3" fmla="*/ 6 h 138"/>
                <a:gd name="T4" fmla="*/ 275 w 316"/>
                <a:gd name="T5" fmla="*/ 36 h 138"/>
                <a:gd name="T6" fmla="*/ 304 w 316"/>
                <a:gd name="T7" fmla="*/ 78 h 138"/>
                <a:gd name="T8" fmla="*/ 316 w 316"/>
                <a:gd name="T9" fmla="*/ 138 h 138"/>
                <a:gd name="T10" fmla="*/ 0 w 316"/>
                <a:gd name="T11" fmla="*/ 138 h 138"/>
                <a:gd name="T12" fmla="*/ 11 w 316"/>
                <a:gd name="T13" fmla="*/ 78 h 138"/>
                <a:gd name="T14" fmla="*/ 47 w 316"/>
                <a:gd name="T15" fmla="*/ 36 h 138"/>
                <a:gd name="T16" fmla="*/ 95 w 316"/>
                <a:gd name="T17" fmla="*/ 6 h 138"/>
                <a:gd name="T18" fmla="*/ 161 w 316"/>
                <a:gd name="T19" fmla="*/ 0 h 138"/>
                <a:gd name="T20" fmla="*/ 161 w 316"/>
                <a:gd name="T21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7861" name="Rectangle 3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77862" name="Rectangle 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77863" name="Rectangle 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78563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 altLang="ru-RU"/>
          </a:p>
        </p:txBody>
      </p:sp>
      <p:sp>
        <p:nvSpPr>
          <p:cNvPr id="77864" name="Rectangle 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78563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ru-RU" altLang="ru-RU"/>
          </a:p>
        </p:txBody>
      </p:sp>
      <p:sp>
        <p:nvSpPr>
          <p:cNvPr id="77865" name="Rectangle 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78563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C4B0387-9EC7-4343-89D1-7C4DA7AE33A8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778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61" grpId="0"/>
      <p:bldP spid="77862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78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77862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78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77862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78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77862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78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77862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78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7786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altLang="ru-RU" sz="4800">
                <a:latin typeface="GothicE" pitchFamily="2" charset="0"/>
              </a:rPr>
              <a:t>Изменения в государственном строе ВКЛ в </a:t>
            </a:r>
            <a:r>
              <a:rPr lang="en-US" altLang="ru-RU" sz="4800">
                <a:latin typeface="GothicE" pitchFamily="2" charset="0"/>
              </a:rPr>
              <a:t>XV-</a:t>
            </a:r>
            <a:r>
              <a:rPr lang="ru-RU" altLang="ru-RU" sz="4800">
                <a:latin typeface="GothicE" pitchFamily="2" charset="0"/>
              </a:rPr>
              <a:t>середине </a:t>
            </a:r>
            <a:r>
              <a:rPr lang="en-US" altLang="ru-RU" sz="4800">
                <a:latin typeface="GothicE" pitchFamily="2" charset="0"/>
              </a:rPr>
              <a:t>XVI </a:t>
            </a:r>
            <a:r>
              <a:rPr lang="ru-RU" altLang="ru-RU" sz="4800">
                <a:latin typeface="GothicE" pitchFamily="2" charset="0"/>
              </a:rPr>
              <a:t>вв.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Сегодня на уроке </a:t>
            </a:r>
            <a:r>
              <a:rPr lang="ru-RU" smtClean="0"/>
              <a:t>я хочу: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Узнать………</a:t>
            </a:r>
          </a:p>
          <a:p>
            <a:r>
              <a:rPr lang="ru-RU" dirty="0" smtClean="0"/>
              <a:t>Научиться работать с…………….</a:t>
            </a:r>
          </a:p>
          <a:p>
            <a:r>
              <a:rPr lang="ru-RU" dirty="0" smtClean="0"/>
              <a:t>Уметь …………………..</a:t>
            </a:r>
          </a:p>
          <a:p>
            <a:r>
              <a:rPr lang="ru-RU" dirty="0" smtClean="0"/>
              <a:t>Запомнить…………….</a:t>
            </a:r>
          </a:p>
          <a:p>
            <a:r>
              <a:rPr lang="ru-RU" smtClean="0"/>
              <a:t>Получить………………</a:t>
            </a:r>
            <a:endParaRPr lang="ru-RU" dirty="0"/>
          </a:p>
        </p:txBody>
      </p:sp>
    </p:spTree>
  </p:cSld>
  <p:clrMapOvr>
    <a:masterClrMapping/>
  </p:clrMapOvr>
  <p:transition>
    <p:strips dir="r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5400">
                <a:latin typeface="Swis721 BdCnOul BT" pitchFamily="82" charset="0"/>
              </a:rPr>
              <a:t>План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altLang="ru-RU" sz="4400"/>
              <a:t>1.Казимир Ягайлович и его политика.</a:t>
            </a:r>
          </a:p>
          <a:p>
            <a:pPr>
              <a:buFont typeface="Wingdings" pitchFamily="2" charset="2"/>
              <a:buChar char="Ø"/>
            </a:pPr>
            <a:r>
              <a:rPr lang="ru-RU" altLang="ru-RU" sz="4400"/>
              <a:t>2.Высшие государственные должности в ВКЛ.</a:t>
            </a:r>
          </a:p>
          <a:p>
            <a:pPr>
              <a:buFont typeface="Wingdings" pitchFamily="2" charset="2"/>
              <a:buChar char="Ø"/>
            </a:pPr>
            <a:r>
              <a:rPr lang="ru-RU" altLang="ru-RU" sz="4400"/>
              <a:t>3.Законодательство ВКЛ.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altLang="ru-RU"/>
              <a:t>Казимир </a:t>
            </a:r>
            <a:r>
              <a:rPr lang="en-US" altLang="ru-RU"/>
              <a:t>IV</a:t>
            </a:r>
            <a:r>
              <a:rPr lang="ru-RU" altLang="ru-RU"/>
              <a:t> </a:t>
            </a:r>
          </a:p>
          <a:p>
            <a:pPr>
              <a:buFont typeface="Wingdings" pitchFamily="2" charset="2"/>
              <a:buNone/>
            </a:pPr>
            <a:r>
              <a:rPr lang="ru-RU" altLang="ru-RU"/>
              <a:t>Ягеллон </a:t>
            </a:r>
          </a:p>
          <a:p>
            <a:pPr>
              <a:buFont typeface="Wingdings" pitchFamily="2" charset="2"/>
              <a:buNone/>
            </a:pPr>
            <a:r>
              <a:rPr lang="ru-RU" altLang="ru-RU"/>
              <a:t>(1440-1492)</a:t>
            </a:r>
          </a:p>
        </p:txBody>
      </p:sp>
      <p:pic>
        <p:nvPicPr>
          <p:cNvPr id="23559" name="Picture 7" descr="Kazimierz_Jagiellonczy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5038" y="0"/>
            <a:ext cx="56689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r"/>
            <a:r>
              <a:rPr lang="ru-RU" altLang="ru-RU"/>
              <a:t>Альбрехт Гаштольд</a:t>
            </a:r>
          </a:p>
          <a:p>
            <a:pPr algn="r"/>
            <a:r>
              <a:rPr lang="ru-RU" altLang="ru-RU"/>
              <a:t>(1475-1539 г.)</a:t>
            </a:r>
          </a:p>
          <a:p>
            <a:pPr algn="r"/>
            <a:endParaRPr lang="ru-RU" altLang="ru-RU"/>
          </a:p>
        </p:txBody>
      </p:sp>
      <p:pic>
        <p:nvPicPr>
          <p:cNvPr id="65541" name="Picture 5" descr="Albert Gaštold. Альбэрт Гаштоль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685800"/>
            <a:ext cx="4445000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altLang="ru-RU"/>
              <a:t>Понятия             Даты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altLang="ru-RU" sz="2400"/>
              <a:t>Рада</a:t>
            </a:r>
          </a:p>
          <a:p>
            <a:r>
              <a:rPr lang="ru-RU" altLang="ru-RU" sz="2400"/>
              <a:t>Сейм</a:t>
            </a:r>
          </a:p>
          <a:p>
            <a:r>
              <a:rPr lang="ru-RU" altLang="ru-RU" sz="2400"/>
              <a:t>Воевода</a:t>
            </a:r>
          </a:p>
          <a:p>
            <a:r>
              <a:rPr lang="ru-RU" altLang="ru-RU" sz="2400"/>
              <a:t>Каштелян</a:t>
            </a:r>
          </a:p>
          <a:p>
            <a:r>
              <a:rPr lang="ru-RU" altLang="ru-RU" sz="2400"/>
              <a:t>Канцлер</a:t>
            </a:r>
          </a:p>
          <a:p>
            <a:r>
              <a:rPr lang="ru-RU" altLang="ru-RU" sz="2400"/>
              <a:t>Маршалок</a:t>
            </a:r>
          </a:p>
          <a:p>
            <a:r>
              <a:rPr lang="ru-RU" altLang="ru-RU" sz="2400"/>
              <a:t>Гетман</a:t>
            </a:r>
          </a:p>
          <a:p>
            <a:r>
              <a:rPr lang="ru-RU" altLang="ru-RU" sz="2400"/>
              <a:t>Подскарбий</a:t>
            </a:r>
          </a:p>
          <a:p>
            <a:r>
              <a:rPr lang="ru-RU" altLang="ru-RU" sz="2400"/>
              <a:t>Привелей</a:t>
            </a:r>
          </a:p>
          <a:p>
            <a:r>
              <a:rPr lang="ru-RU" altLang="ru-RU" sz="2400"/>
              <a:t>Статут ВКЛ</a:t>
            </a:r>
          </a:p>
          <a:p>
            <a:endParaRPr lang="ru-RU" altLang="ru-RU" sz="2400"/>
          </a:p>
        </p:txBody>
      </p:sp>
      <p:sp>
        <p:nvSpPr>
          <p:cNvPr id="117767" name="Rectangle 7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altLang="ru-RU"/>
              <a:t>1440</a:t>
            </a:r>
          </a:p>
          <a:p>
            <a:r>
              <a:rPr lang="ru-RU" altLang="ru-RU"/>
              <a:t>1447</a:t>
            </a:r>
          </a:p>
          <a:p>
            <a:r>
              <a:rPr lang="ru-RU" altLang="ru-RU"/>
              <a:t>1468</a:t>
            </a:r>
          </a:p>
          <a:p>
            <a:r>
              <a:rPr lang="ru-RU" altLang="ru-RU"/>
              <a:t>1529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7813"/>
            <a:ext cx="8229600" cy="1143000"/>
          </a:xfrm>
        </p:spPr>
        <p:txBody>
          <a:bodyPr/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1714488"/>
            <a:ext cx="842968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Сегодня на уроке я узнал………………………</a:t>
            </a:r>
          </a:p>
          <a:p>
            <a:endParaRPr lang="ru-RU" sz="2800" dirty="0" smtClean="0"/>
          </a:p>
          <a:p>
            <a:r>
              <a:rPr lang="ru-RU" sz="2800" dirty="0" smtClean="0"/>
              <a:t>Хотел бы узнать еще о ………………………….</a:t>
            </a:r>
          </a:p>
          <a:p>
            <a:endParaRPr lang="ru-RU" sz="2800" dirty="0" smtClean="0"/>
          </a:p>
          <a:p>
            <a:r>
              <a:rPr lang="ru-RU" sz="2800" dirty="0" smtClean="0"/>
              <a:t>Мне понравилось…………………………………..</a:t>
            </a:r>
          </a:p>
          <a:p>
            <a:endParaRPr lang="ru-RU" sz="2800" dirty="0" smtClean="0"/>
          </a:p>
          <a:p>
            <a:r>
              <a:rPr lang="ru-RU" sz="2800" dirty="0" smtClean="0"/>
              <a:t>Было трудно…………………</a:t>
            </a:r>
            <a:r>
              <a:rPr lang="ru-RU" dirty="0" smtClean="0"/>
              <a:t>……………………………………</a:t>
            </a:r>
            <a:endParaRPr lang="ru-RU" dirty="0"/>
          </a:p>
        </p:txBody>
      </p:sp>
    </p:spTree>
  </p:cSld>
  <p:clrMapOvr>
    <a:masterClrMapping/>
  </p:clrMapOvr>
  <p:transition>
    <p:strips dir="rd"/>
  </p:transition>
</p:sld>
</file>

<file path=ppt/theme/theme1.xml><?xml version="1.0" encoding="utf-8"?>
<a:theme xmlns:a="http://schemas.openxmlformats.org/drawingml/2006/main" name="Разрез">
  <a:themeElements>
    <a:clrScheme name="Разрез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Разрез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зрез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зрез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Кимоно">
  <a:themeElements>
    <a:clrScheme name="Кимоно 1">
      <a:dk1>
        <a:srgbClr val="2F1311"/>
      </a:dk1>
      <a:lt1>
        <a:srgbClr val="C16059"/>
      </a:lt1>
      <a:dk2>
        <a:srgbClr val="F7D47D"/>
      </a:dk2>
      <a:lt2>
        <a:srgbClr val="000000"/>
      </a:lt2>
      <a:accent1>
        <a:srgbClr val="D5B781"/>
      </a:accent1>
      <a:accent2>
        <a:srgbClr val="79AF7D"/>
      </a:accent2>
      <a:accent3>
        <a:srgbClr val="DDB6B5"/>
      </a:accent3>
      <a:accent4>
        <a:srgbClr val="270E0D"/>
      </a:accent4>
      <a:accent5>
        <a:srgbClr val="E7D8C1"/>
      </a:accent5>
      <a:accent6>
        <a:srgbClr val="6D9E71"/>
      </a:accent6>
      <a:hlink>
        <a:srgbClr val="F0B854"/>
      </a:hlink>
      <a:folHlink>
        <a:srgbClr val="DC893E"/>
      </a:folHlink>
    </a:clrScheme>
    <a:fontScheme name="Кимоно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имоно 1">
        <a:dk1>
          <a:srgbClr val="2F1311"/>
        </a:dk1>
        <a:lt1>
          <a:srgbClr val="C16059"/>
        </a:lt1>
        <a:dk2>
          <a:srgbClr val="F7D47D"/>
        </a:dk2>
        <a:lt2>
          <a:srgbClr val="000000"/>
        </a:lt2>
        <a:accent1>
          <a:srgbClr val="D5B781"/>
        </a:accent1>
        <a:accent2>
          <a:srgbClr val="79AF7D"/>
        </a:accent2>
        <a:accent3>
          <a:srgbClr val="DDB6B5"/>
        </a:accent3>
        <a:accent4>
          <a:srgbClr val="270E0D"/>
        </a:accent4>
        <a:accent5>
          <a:srgbClr val="E7D8C1"/>
        </a:accent5>
        <a:accent6>
          <a:srgbClr val="6D9E71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2">
        <a:dk1>
          <a:srgbClr val="000000"/>
        </a:dk1>
        <a:lt1>
          <a:srgbClr val="FFFFFF"/>
        </a:lt1>
        <a:dk2>
          <a:srgbClr val="000000"/>
        </a:dk2>
        <a:lt2>
          <a:srgbClr val="F7D47D"/>
        </a:lt2>
        <a:accent1>
          <a:srgbClr val="C19341"/>
        </a:accent1>
        <a:accent2>
          <a:srgbClr val="60A265"/>
        </a:accent2>
        <a:accent3>
          <a:srgbClr val="AAAAAA"/>
        </a:accent3>
        <a:accent4>
          <a:srgbClr val="DADADA"/>
        </a:accent4>
        <a:accent5>
          <a:srgbClr val="DDC8B0"/>
        </a:accent5>
        <a:accent6>
          <a:srgbClr val="56925B"/>
        </a:accent6>
        <a:hlink>
          <a:srgbClr val="EB9F17"/>
        </a:hlink>
        <a:folHlink>
          <a:srgbClr val="CF76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имоно 3">
        <a:dk1>
          <a:srgbClr val="00002E"/>
        </a:dk1>
        <a:lt1>
          <a:srgbClr val="FFFFFF"/>
        </a:lt1>
        <a:dk2>
          <a:srgbClr val="003399"/>
        </a:dk2>
        <a:lt2>
          <a:srgbClr val="F4BC40"/>
        </a:lt2>
        <a:accent1>
          <a:srgbClr val="9280CC"/>
        </a:accent1>
        <a:accent2>
          <a:srgbClr val="BD51A1"/>
        </a:accent2>
        <a:accent3>
          <a:srgbClr val="AAADCA"/>
        </a:accent3>
        <a:accent4>
          <a:srgbClr val="DADADA"/>
        </a:accent4>
        <a:accent5>
          <a:srgbClr val="C7C0E2"/>
        </a:accent5>
        <a:accent6>
          <a:srgbClr val="AB4991"/>
        </a:accent6>
        <a:hlink>
          <a:srgbClr val="CC66FF"/>
        </a:hlink>
        <a:folHlink>
          <a:srgbClr val="824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имоно 4">
        <a:dk1>
          <a:srgbClr val="2F1311"/>
        </a:dk1>
        <a:lt1>
          <a:srgbClr val="7A8E9C"/>
        </a:lt1>
        <a:dk2>
          <a:srgbClr val="FDF4DF"/>
        </a:dk2>
        <a:lt2>
          <a:srgbClr val="3E4A52"/>
        </a:lt2>
        <a:accent1>
          <a:srgbClr val="81ABA0"/>
        </a:accent1>
        <a:accent2>
          <a:srgbClr val="CD817B"/>
        </a:accent2>
        <a:accent3>
          <a:srgbClr val="BEC6CB"/>
        </a:accent3>
        <a:accent4>
          <a:srgbClr val="270E0D"/>
        </a:accent4>
        <a:accent5>
          <a:srgbClr val="C1D2CD"/>
        </a:accent5>
        <a:accent6>
          <a:srgbClr val="BA746F"/>
        </a:accent6>
        <a:hlink>
          <a:srgbClr val="BEBC76"/>
        </a:hlink>
        <a:folHlink>
          <a:srgbClr val="668E6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5">
        <a:dk1>
          <a:srgbClr val="2F1311"/>
        </a:dk1>
        <a:lt1>
          <a:srgbClr val="7A9C7C"/>
        </a:lt1>
        <a:dk2>
          <a:srgbClr val="FBEBC3"/>
        </a:dk2>
        <a:lt2>
          <a:srgbClr val="3C503D"/>
        </a:lt2>
        <a:accent1>
          <a:srgbClr val="D5B781"/>
        </a:accent1>
        <a:accent2>
          <a:srgbClr val="C16059"/>
        </a:accent2>
        <a:accent3>
          <a:srgbClr val="BECBBF"/>
        </a:accent3>
        <a:accent4>
          <a:srgbClr val="270E0D"/>
        </a:accent4>
        <a:accent5>
          <a:srgbClr val="E7D8C1"/>
        </a:accent5>
        <a:accent6>
          <a:srgbClr val="AF5650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6">
        <a:dk1>
          <a:srgbClr val="000000"/>
        </a:dk1>
        <a:lt1>
          <a:srgbClr val="D9EFE0"/>
        </a:lt1>
        <a:dk2>
          <a:srgbClr val="30605A"/>
        </a:dk2>
        <a:lt2>
          <a:srgbClr val="15331E"/>
        </a:lt2>
        <a:accent1>
          <a:srgbClr val="A4C6BA"/>
        </a:accent1>
        <a:accent2>
          <a:srgbClr val="558F7D"/>
        </a:accent2>
        <a:accent3>
          <a:srgbClr val="E9F6ED"/>
        </a:accent3>
        <a:accent4>
          <a:srgbClr val="000000"/>
        </a:accent4>
        <a:accent5>
          <a:srgbClr val="CFDFD9"/>
        </a:accent5>
        <a:accent6>
          <a:srgbClr val="4C8171"/>
        </a:accent6>
        <a:hlink>
          <a:srgbClr val="C1C177"/>
        </a:hlink>
        <a:folHlink>
          <a:srgbClr val="A08F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7">
        <a:dk1>
          <a:srgbClr val="2F1311"/>
        </a:dk1>
        <a:lt1>
          <a:srgbClr val="CFC7B5"/>
        </a:lt1>
        <a:dk2>
          <a:srgbClr val="853F35"/>
        </a:dk2>
        <a:lt2>
          <a:srgbClr val="8E7F5E"/>
        </a:lt2>
        <a:accent1>
          <a:srgbClr val="EBD2A5"/>
        </a:accent1>
        <a:accent2>
          <a:srgbClr val="A5C9A8"/>
        </a:accent2>
        <a:accent3>
          <a:srgbClr val="E4E0D7"/>
        </a:accent3>
        <a:accent4>
          <a:srgbClr val="270E0D"/>
        </a:accent4>
        <a:accent5>
          <a:srgbClr val="F3E5CF"/>
        </a:accent5>
        <a:accent6>
          <a:srgbClr val="95B698"/>
        </a:accent6>
        <a:hlink>
          <a:srgbClr val="C68510"/>
        </a:hlink>
        <a:folHlink>
          <a:srgbClr val="E5A8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8">
        <a:dk1>
          <a:srgbClr val="000000"/>
        </a:dk1>
        <a:lt1>
          <a:srgbClr val="F0EED8"/>
        </a:lt1>
        <a:dk2>
          <a:srgbClr val="666729"/>
        </a:dk2>
        <a:lt2>
          <a:srgbClr val="3F3B19"/>
        </a:lt2>
        <a:accent1>
          <a:srgbClr val="E9D47D"/>
        </a:accent1>
        <a:accent2>
          <a:srgbClr val="D4DD91"/>
        </a:accent2>
        <a:accent3>
          <a:srgbClr val="F6F5E9"/>
        </a:accent3>
        <a:accent4>
          <a:srgbClr val="000000"/>
        </a:accent4>
        <a:accent5>
          <a:srgbClr val="F2E6BF"/>
        </a:accent5>
        <a:accent6>
          <a:srgbClr val="C0C883"/>
        </a:accent6>
        <a:hlink>
          <a:srgbClr val="9D943F"/>
        </a:hlink>
        <a:folHlink>
          <a:srgbClr val="C9C1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Равновесие">
  <a:themeElements>
    <a:clrScheme name="Равновесие 1">
      <a:dk1>
        <a:srgbClr val="663300"/>
      </a:dk1>
      <a:lt1>
        <a:srgbClr val="FFFFFF"/>
      </a:lt1>
      <a:dk2>
        <a:srgbClr val="996600"/>
      </a:dk2>
      <a:lt2>
        <a:srgbClr val="DBBD71"/>
      </a:lt2>
      <a:accent1>
        <a:srgbClr val="F8A500"/>
      </a:accent1>
      <a:accent2>
        <a:srgbClr val="808000"/>
      </a:accent2>
      <a:accent3>
        <a:srgbClr val="CAB8AA"/>
      </a:accent3>
      <a:accent4>
        <a:srgbClr val="DADADA"/>
      </a:accent4>
      <a:accent5>
        <a:srgbClr val="FBCFAA"/>
      </a:accent5>
      <a:accent6>
        <a:srgbClr val="737300"/>
      </a:accent6>
      <a:hlink>
        <a:srgbClr val="FFCC66"/>
      </a:hlink>
      <a:folHlink>
        <a:srgbClr val="CCA500"/>
      </a:folHlink>
    </a:clrScheme>
    <a:fontScheme name="Равновесие">
      <a:majorFont>
        <a:latin typeface="Arial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вновесие 1">
        <a:dk1>
          <a:srgbClr val="663300"/>
        </a:dk1>
        <a:lt1>
          <a:srgbClr val="FFFFFF"/>
        </a:lt1>
        <a:dk2>
          <a:srgbClr val="996600"/>
        </a:dk2>
        <a:lt2>
          <a:srgbClr val="DBBD71"/>
        </a:lt2>
        <a:accent1>
          <a:srgbClr val="F8A500"/>
        </a:accent1>
        <a:accent2>
          <a:srgbClr val="808000"/>
        </a:accent2>
        <a:accent3>
          <a:srgbClr val="CAB8AA"/>
        </a:accent3>
        <a:accent4>
          <a:srgbClr val="DADADA"/>
        </a:accent4>
        <a:accent5>
          <a:srgbClr val="FBCFAA"/>
        </a:accent5>
        <a:accent6>
          <a:srgbClr val="737300"/>
        </a:accent6>
        <a:hlink>
          <a:srgbClr val="FFCC66"/>
        </a:hlink>
        <a:folHlink>
          <a:srgbClr val="CCA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2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CC66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B8AA"/>
        </a:accent5>
        <a:accent6>
          <a:srgbClr val="AC6D56"/>
        </a:accent6>
        <a:hlink>
          <a:srgbClr val="FFFF99"/>
        </a:hlink>
        <a:folHlink>
          <a:srgbClr val="E5B3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3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2EB62E"/>
        </a:accent1>
        <a:accent2>
          <a:srgbClr val="527C3A"/>
        </a:accent2>
        <a:accent3>
          <a:srgbClr val="B2B9AC"/>
        </a:accent3>
        <a:accent4>
          <a:srgbClr val="DADADA"/>
        </a:accent4>
        <a:accent5>
          <a:srgbClr val="ADD7AD"/>
        </a:accent5>
        <a:accent6>
          <a:srgbClr val="497034"/>
        </a:accent6>
        <a:hlink>
          <a:srgbClr val="DDD8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4">
        <a:dk1>
          <a:srgbClr val="005A58"/>
        </a:dk1>
        <a:lt1>
          <a:srgbClr val="FFFFFF"/>
        </a:lt1>
        <a:dk2>
          <a:srgbClr val="00716E"/>
        </a:dk2>
        <a:lt2>
          <a:srgbClr val="FFFF99"/>
        </a:lt2>
        <a:accent1>
          <a:srgbClr val="2DB3B0"/>
        </a:accent1>
        <a:accent2>
          <a:srgbClr val="6D6FC7"/>
        </a:accent2>
        <a:accent3>
          <a:srgbClr val="AABBBA"/>
        </a:accent3>
        <a:accent4>
          <a:srgbClr val="DADADA"/>
        </a:accent4>
        <a:accent5>
          <a:srgbClr val="ADD6D4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336699"/>
        </a:accent1>
        <a:accent2>
          <a:srgbClr val="00B000"/>
        </a:accent2>
        <a:accent3>
          <a:srgbClr val="ACB3C1"/>
        </a:accent3>
        <a:accent4>
          <a:srgbClr val="DADADA"/>
        </a:accent4>
        <a:accent5>
          <a:srgbClr val="ADB8CA"/>
        </a:accent5>
        <a:accent6>
          <a:srgbClr val="009F00"/>
        </a:accent6>
        <a:hlink>
          <a:srgbClr val="00CCFF"/>
        </a:hlink>
        <a:folHlink>
          <a:srgbClr val="B5FFF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6">
        <a:dk1>
          <a:srgbClr val="2F2D25"/>
        </a:dk1>
        <a:lt1>
          <a:srgbClr val="FFFFFF"/>
        </a:lt1>
        <a:dk2>
          <a:srgbClr val="656151"/>
        </a:dk2>
        <a:lt2>
          <a:srgbClr val="FFFFCC"/>
        </a:lt2>
        <a:accent1>
          <a:srgbClr val="818173"/>
        </a:accent1>
        <a:accent2>
          <a:srgbClr val="809EA8"/>
        </a:accent2>
        <a:accent3>
          <a:srgbClr val="B8B7B3"/>
        </a:accent3>
        <a:accent4>
          <a:srgbClr val="DADADA"/>
        </a:accent4>
        <a:accent5>
          <a:srgbClr val="C1C1BC"/>
        </a:accent5>
        <a:accent6>
          <a:srgbClr val="738F98"/>
        </a:accent6>
        <a:hlink>
          <a:srgbClr val="E2C86A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7">
        <a:dk1>
          <a:srgbClr val="B4AF80"/>
        </a:dk1>
        <a:lt1>
          <a:srgbClr val="FFFFFF"/>
        </a:lt1>
        <a:dk2>
          <a:srgbClr val="C8C6A2"/>
        </a:dk2>
        <a:lt2>
          <a:srgbClr val="827F4C"/>
        </a:lt2>
        <a:accent1>
          <a:srgbClr val="7C784E"/>
        </a:accent1>
        <a:accent2>
          <a:srgbClr val="A2A4AC"/>
        </a:accent2>
        <a:accent3>
          <a:srgbClr val="E0DFCE"/>
        </a:accent3>
        <a:accent4>
          <a:srgbClr val="DADADA"/>
        </a:accent4>
        <a:accent5>
          <a:srgbClr val="BFBEB2"/>
        </a:accent5>
        <a:accent6>
          <a:srgbClr val="92949B"/>
        </a:accent6>
        <a:hlink>
          <a:srgbClr val="33CC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8">
        <a:dk1>
          <a:srgbClr val="000000"/>
        </a:dk1>
        <a:lt1>
          <a:srgbClr val="DDDDDD"/>
        </a:lt1>
        <a:dk2>
          <a:srgbClr val="000000"/>
        </a:dk2>
        <a:lt2>
          <a:srgbClr val="B8B7D1"/>
        </a:lt2>
        <a:accent1>
          <a:srgbClr val="F1F0F4"/>
        </a:accent1>
        <a:accent2>
          <a:srgbClr val="C1BCFC"/>
        </a:accent2>
        <a:accent3>
          <a:srgbClr val="EBEBEB"/>
        </a:accent3>
        <a:accent4>
          <a:srgbClr val="000000"/>
        </a:accent4>
        <a:accent5>
          <a:srgbClr val="F7F6F8"/>
        </a:accent5>
        <a:accent6>
          <a:srgbClr val="AFAAE4"/>
        </a:accent6>
        <a:hlink>
          <a:srgbClr val="5454C6"/>
        </a:hlink>
        <a:folHlink>
          <a:srgbClr val="6A6F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вновесие 9">
        <a:dk1>
          <a:srgbClr val="000000"/>
        </a:dk1>
        <a:lt1>
          <a:srgbClr val="FFFFFF"/>
        </a:lt1>
        <a:dk2>
          <a:srgbClr val="00A29E"/>
        </a:dk2>
        <a:lt2>
          <a:srgbClr val="CBCBCB"/>
        </a:lt2>
        <a:accent1>
          <a:srgbClr val="E5E5FF"/>
        </a:accent1>
        <a:accent2>
          <a:srgbClr val="79CD6B"/>
        </a:accent2>
        <a:accent3>
          <a:srgbClr val="FFFFFF"/>
        </a:accent3>
        <a:accent4>
          <a:srgbClr val="000000"/>
        </a:accent4>
        <a:accent5>
          <a:srgbClr val="F0F0FF"/>
        </a:accent5>
        <a:accent6>
          <a:srgbClr val="6DBA60"/>
        </a:accent6>
        <a:hlink>
          <a:srgbClr val="4477DE"/>
        </a:hlink>
        <a:folHlink>
          <a:srgbClr val="65498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</TotalTime>
  <Words>93</Words>
  <Application>Microsoft Office PowerPoint</Application>
  <PresentationFormat>Экран (4:3)</PresentationFormat>
  <Paragraphs>39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Разрез</vt:lpstr>
      <vt:lpstr>Кимоно</vt:lpstr>
      <vt:lpstr>Равновесие</vt:lpstr>
      <vt:lpstr>Изменения в государственном строе ВКЛ в XV-середине XVI вв.</vt:lpstr>
      <vt:lpstr>Сегодня на уроке я хочу: </vt:lpstr>
      <vt:lpstr>План</vt:lpstr>
      <vt:lpstr>Слайд 4</vt:lpstr>
      <vt:lpstr>Слайд 5</vt:lpstr>
      <vt:lpstr>Понятия             Даты</vt:lpstr>
      <vt:lpstr>РЕФЛЕКСИЯ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Школа13</dc:creator>
  <cp:lastModifiedBy>1</cp:lastModifiedBy>
  <cp:revision>5</cp:revision>
  <cp:lastPrinted>1601-01-01T00:00:00Z</cp:lastPrinted>
  <dcterms:created xsi:type="dcterms:W3CDTF">1601-01-01T00:00:00Z</dcterms:created>
  <dcterms:modified xsi:type="dcterms:W3CDTF">2015-04-01T07:11:43Z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