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960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74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611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5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90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673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660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5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559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24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B6B43-3C67-4A31-84C1-9687B52D04E3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7C411-9A26-4003-99FD-B98ACE092A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6188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9547" y="509666"/>
            <a:ext cx="10762937" cy="1918741"/>
          </a:xfrm>
        </p:spPr>
        <p:txBody>
          <a:bodyPr>
            <a:normAutofit/>
          </a:bodyPr>
          <a:lstStyle/>
          <a:p>
            <a:r>
              <a:rPr lang="ru-RU" dirty="0" smtClean="0"/>
              <a:t>Деление десятичной дроби на десятичную дробь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1992" y="3028013"/>
            <a:ext cx="10598045" cy="2668248"/>
          </a:xfrm>
        </p:spPr>
        <p:txBody>
          <a:bodyPr>
            <a:noAutofit/>
          </a:bodyPr>
          <a:lstStyle/>
          <a:p>
            <a:r>
              <a:rPr lang="ru-RU" sz="4400" dirty="0" smtClean="0"/>
              <a:t>Цель: сформулировать </a:t>
            </a:r>
            <a:r>
              <a:rPr lang="ru-RU" sz="4400" dirty="0"/>
              <a:t>правило деления десятичной дроби на десятичную дробь; учить применять данное правило при выполнении заданий</a:t>
            </a:r>
          </a:p>
        </p:txBody>
      </p:sp>
    </p:spTree>
    <p:extLst>
      <p:ext uri="{BB962C8B-B14F-4D97-AF65-F5344CB8AC3E}">
        <p14:creationId xmlns:p14="http://schemas.microsoft.com/office/powerpoint/2010/main" val="23555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765" y="989351"/>
            <a:ext cx="6327373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0" dirty="0" smtClean="0"/>
              <a:t>41,58:5,4    =</a:t>
            </a:r>
          </a:p>
          <a:p>
            <a:r>
              <a:rPr lang="ru-RU" sz="9000" dirty="0" smtClean="0"/>
              <a:t>12,831:2,73=</a:t>
            </a:r>
          </a:p>
          <a:p>
            <a:r>
              <a:rPr lang="ru-RU" sz="9000" dirty="0" smtClean="0"/>
              <a:t>4,5:1,25      =</a:t>
            </a:r>
            <a:endParaRPr lang="ru-RU" sz="9000" dirty="0"/>
          </a:p>
        </p:txBody>
      </p:sp>
      <p:sp>
        <p:nvSpPr>
          <p:cNvPr id="5" name="TextBox 4"/>
          <p:cNvSpPr txBox="1"/>
          <p:nvPr/>
        </p:nvSpPr>
        <p:spPr>
          <a:xfrm>
            <a:off x="6687138" y="989351"/>
            <a:ext cx="546335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0" dirty="0" smtClean="0"/>
              <a:t>415</a:t>
            </a:r>
            <a:r>
              <a:rPr lang="en-US" sz="9000" dirty="0" smtClean="0"/>
              <a:t>,</a:t>
            </a:r>
            <a:r>
              <a:rPr lang="ru-RU" sz="9000" dirty="0" smtClean="0"/>
              <a:t>8:54</a:t>
            </a:r>
            <a:endParaRPr lang="ru-RU" sz="9000" dirty="0" smtClean="0"/>
          </a:p>
          <a:p>
            <a:r>
              <a:rPr lang="ru-RU" sz="9000" dirty="0" smtClean="0"/>
              <a:t>1283</a:t>
            </a:r>
            <a:r>
              <a:rPr lang="en-US" sz="9000" dirty="0" smtClean="0"/>
              <a:t>,</a:t>
            </a:r>
            <a:r>
              <a:rPr lang="ru-RU" sz="9000" dirty="0" smtClean="0"/>
              <a:t>1:273</a:t>
            </a:r>
            <a:endParaRPr lang="ru-RU" sz="9000" dirty="0" smtClean="0"/>
          </a:p>
          <a:p>
            <a:r>
              <a:rPr lang="ru-RU" sz="9000" dirty="0" smtClean="0"/>
              <a:t>45</a:t>
            </a:r>
            <a:r>
              <a:rPr lang="en-US" sz="9000" dirty="0" smtClean="0"/>
              <a:t>0</a:t>
            </a:r>
            <a:r>
              <a:rPr lang="ru-RU" sz="9000" dirty="0" smtClean="0"/>
              <a:t>:125</a:t>
            </a:r>
            <a:endParaRPr lang="ru-RU" sz="9000" dirty="0"/>
          </a:p>
        </p:txBody>
      </p:sp>
    </p:spTree>
    <p:extLst>
      <p:ext uri="{BB962C8B-B14F-4D97-AF65-F5344CB8AC3E}">
        <p14:creationId xmlns:p14="http://schemas.microsoft.com/office/powerpoint/2010/main" val="22291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999320"/>
              </p:ext>
            </p:extLst>
          </p:nvPr>
        </p:nvGraphicFramePr>
        <p:xfrm>
          <a:off x="374754" y="1312682"/>
          <a:ext cx="11362545" cy="5209370"/>
        </p:xfrm>
        <a:graphic>
          <a:graphicData uri="http://schemas.openxmlformats.org/drawingml/2006/table">
            <a:tbl>
              <a:tblPr firstRow="1" firstCol="1" bandRow="1"/>
              <a:tblGrid>
                <a:gridCol w="3483331"/>
                <a:gridCol w="1970605"/>
                <a:gridCol w="1362949"/>
                <a:gridCol w="2272296"/>
                <a:gridCol w="2273364"/>
              </a:tblGrid>
              <a:tr h="750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Перечень услуг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Объем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Тарифы (цены)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сумма (рублей)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47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жилищно-комм.услуги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Техническое обслуживание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Кв.м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1444,73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90584,3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Капитальный ремонт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Кв.м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837,5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52511,25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Холодное водоснабжение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Куб.м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2423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10903,95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Подогрев воды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Гкал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0,2545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96424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24539,91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Отопление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Гкал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0,70065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96424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67559,48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Газоснабжение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Куб.м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2281,8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12778,08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Электроэнергия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Квт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953,8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104918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Вывоз мусора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Куб.м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0,2988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6308,63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18845,02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Переговорное устройство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48">
                <a:tc gridSpan="4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 к оплате (дата)  01.11.2015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304455,69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84616" y="298300"/>
            <a:ext cx="11152682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Рассчитать затраты семьи Ивановых, проживающих по адресу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ул.Кленовая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140а, 883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80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597" y="1124263"/>
            <a:ext cx="103881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ahoma" panose="020B0604030504040204" pitchFamily="34" charset="0"/>
                <a:ea typeface="MS Mincho" panose="02020609040205080304" pitchFamily="49" charset="-128"/>
              </a:rPr>
              <a:t>	</a:t>
            </a:r>
            <a:r>
              <a:rPr lang="ru-RU" sz="4800" dirty="0" smtClean="0">
                <a:effectLst/>
                <a:latin typeface="Tahoma" panose="020B0604030504040204" pitchFamily="34" charset="0"/>
                <a:ea typeface="MS Mincho" panose="02020609040205080304" pitchFamily="49" charset="-128"/>
              </a:rPr>
              <a:t>В старину на Руси говорили, что умножение – это мучение, деление – это беда. Тот, кто умел безошибочно делить, считался великим математиком</a:t>
            </a:r>
            <a:r>
              <a:rPr lang="ru-RU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</a:rPr>
              <a:t>.</a:t>
            </a:r>
            <a:endParaRPr lang="ru-RU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20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53259" y="764498"/>
            <a:ext cx="7233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Спасибо за внимание!!!</a:t>
            </a:r>
            <a:endParaRPr lang="ru-RU" sz="5400" dirty="0"/>
          </a:p>
        </p:txBody>
      </p:sp>
      <p:pic>
        <p:nvPicPr>
          <p:cNvPr id="2050" name="Picture 2" descr="http://4.bp.blogspot.com/-ety3ZbQv7eY/UFlYXaw_q4I/AAAAAAAAAM0/q7174fjodks/s1600/smajlik-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53"/>
          <a:stretch/>
        </p:blipFill>
        <p:spPr bwMode="auto">
          <a:xfrm>
            <a:off x="3088312" y="2353456"/>
            <a:ext cx="6362964" cy="398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87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133</Words>
  <Application>Microsoft Office PowerPoint</Application>
  <PresentationFormat>Широкоэкранный</PresentationFormat>
  <Paragraphs>64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MS Mincho</vt:lpstr>
      <vt:lpstr>Arial</vt:lpstr>
      <vt:lpstr>Calibri</vt:lpstr>
      <vt:lpstr>Calibri Light</vt:lpstr>
      <vt:lpstr>Tahoma</vt:lpstr>
      <vt:lpstr>Times New Roman</vt:lpstr>
      <vt:lpstr>Office Theme</vt:lpstr>
      <vt:lpstr>Деление десятичной дроби на десятичную дробь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десятичной дроби на десятичную дробь</dc:title>
  <dc:creator>Владимир 888</dc:creator>
  <cp:lastModifiedBy>Владимир 888</cp:lastModifiedBy>
  <cp:revision>6</cp:revision>
  <dcterms:created xsi:type="dcterms:W3CDTF">2015-11-22T14:18:10Z</dcterms:created>
  <dcterms:modified xsi:type="dcterms:W3CDTF">2015-11-30T17:11:33Z</dcterms:modified>
</cp:coreProperties>
</file>