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75" r:id="rId2"/>
    <p:sldId id="276" r:id="rId3"/>
    <p:sldId id="279" r:id="rId4"/>
    <p:sldId id="280" r:id="rId5"/>
    <p:sldId id="278" r:id="rId6"/>
    <p:sldId id="281" r:id="rId7"/>
    <p:sldId id="262" r:id="rId8"/>
    <p:sldId id="258" r:id="rId9"/>
    <p:sldId id="259" r:id="rId10"/>
    <p:sldId id="271" r:id="rId11"/>
    <p:sldId id="260" r:id="rId12"/>
    <p:sldId id="261" r:id="rId13"/>
    <p:sldId id="270" r:id="rId14"/>
    <p:sldId id="264" r:id="rId15"/>
    <p:sldId id="265" r:id="rId16"/>
    <p:sldId id="273" r:id="rId17"/>
    <p:sldId id="267" r:id="rId18"/>
    <p:sldId id="277" r:id="rId19"/>
    <p:sldId id="269" r:id="rId20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75" d="100"/>
          <a:sy n="75" d="100"/>
        </p:scale>
        <p:origin x="-1176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6" name="Rectangle 12"/>
          <p:cNvSpPr/>
          <p:nvPr/>
        </p:nvSpPr>
        <p:spPr>
          <a:xfrm>
            <a:off x="0" y="2652713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/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08D899-60EC-4A1F-845A-010209E88F30}" type="datetimeFigureOut">
              <a:rPr lang="ru-RU"/>
              <a:pPr>
                <a:defRPr/>
              </a:pPr>
              <a:t>24.12.2016</a:t>
            </a:fld>
            <a:endParaRPr lang="ru-RU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4995F6-B8F7-4B6B-9F38-BB87AD11064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198EA2-9334-45B7-B6E1-7E70FB53A257}" type="datetimeFigureOut">
              <a:rPr lang="ru-RU"/>
              <a:pPr>
                <a:defRPr/>
              </a:pPr>
              <a:t>24.12.2016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C11903-AC22-4D5F-8C5C-50996E2025E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CD9D6E-9502-49FB-982D-D60E444BF5A2}" type="datetimeFigureOut">
              <a:rPr lang="ru-RU"/>
              <a:pPr>
                <a:defRPr/>
              </a:pPr>
              <a:t>24.12.2016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73222B-DEE1-4110-9C5C-B68DAB36F7A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4E02FD-4F2E-423D-A963-551365D75399}" type="datetimeFigureOut">
              <a:rPr lang="ru-RU"/>
              <a:pPr>
                <a:defRPr/>
              </a:pPr>
              <a:t>24.12.2016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0D38B4-FDAE-45ED-8834-2190D111B4C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6" name="Rectangle 8"/>
          <p:cNvSpPr/>
          <p:nvPr/>
        </p:nvSpPr>
        <p:spPr>
          <a:xfrm>
            <a:off x="0" y="2652713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BAA1CA-4FEE-4297-A054-D541278352C9}" type="datetimeFigureOut">
              <a:rPr lang="ru-RU"/>
              <a:pPr>
                <a:defRPr/>
              </a:pPr>
              <a:t>24.12.2016</a:t>
            </a:fld>
            <a:endParaRPr lang="ru-RU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73A8A3-D9C8-42A8-A8B5-20FA3531B3E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2BFDB3-A7A6-42F6-9D1E-FF592CB14987}" type="datetimeFigureOut">
              <a:rPr lang="ru-RU"/>
              <a:pPr>
                <a:defRPr/>
              </a:pPr>
              <a:t>24.12.2016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C32E2C-BEF7-4EA7-9A58-28B03D7BAF1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89465C-9DD4-497C-BF83-3403468F0C77}" type="datetimeFigureOut">
              <a:rPr lang="ru-RU"/>
              <a:pPr>
                <a:defRPr/>
              </a:pPr>
              <a:t>24.12.2016</a:t>
            </a:fld>
            <a:endParaRPr lang="ru-R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027580-5554-446D-8E6B-B349E45525C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026938-90F2-47C4-9200-5BB07FC88EC3}" type="datetimeFigureOut">
              <a:rPr lang="ru-RU"/>
              <a:pPr>
                <a:defRPr/>
              </a:pPr>
              <a:t>24.12.2016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F15504-F05D-4BA6-806D-D7A2987F1A4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9471E6-4557-4398-A3AE-AC72E76D18A3}" type="datetimeFigureOut">
              <a:rPr lang="ru-RU"/>
              <a:pPr>
                <a:defRPr/>
              </a:pPr>
              <a:t>24.12.2016</a:t>
            </a:fld>
            <a:endParaRPr lang="ru-RU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432541-33BF-472C-B278-8E60BE505DD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/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A515A2-F4DC-497E-917D-B925DFE0BD23}" type="datetimeFigureOut">
              <a:rPr lang="ru-RU"/>
              <a:pPr>
                <a:defRPr/>
              </a:pPr>
              <a:t>24.12.2016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9FD572-3383-40F6-8244-7E395102E13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7" name="Rectangle 9"/>
          <p:cNvSpPr/>
          <p:nvPr/>
        </p:nvSpPr>
        <p:spPr>
          <a:xfrm>
            <a:off x="0" y="2652713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 rtlCol="0"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/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9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C7E006-4A82-4DAF-B551-F1D85CB1CAF6}" type="datetimeFigureOut">
              <a:rPr lang="ru-RU"/>
              <a:pPr>
                <a:defRPr/>
              </a:pPr>
              <a:t>24.12.2016</a:t>
            </a:fld>
            <a:endParaRPr lang="ru-RU"/>
          </a:p>
        </p:txBody>
      </p:sp>
      <p:sp>
        <p:nvSpPr>
          <p:cNvPr id="10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08B239-ABA8-499A-BC8E-571F2EF9F4F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725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875" y="4371975"/>
            <a:ext cx="6511925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3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143000" y="731838"/>
            <a:ext cx="6400800" cy="3475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100" b="1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626E8370-EF13-46BC-B724-8AE768989AAB}" type="datetimeFigureOut">
              <a:rPr lang="ru-RU"/>
              <a:pPr>
                <a:defRPr/>
              </a:pPr>
              <a:t>24.12.2016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200" y="6172200"/>
            <a:ext cx="3352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b="1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A8416062-4A9F-4035-9E44-E6B4CAC232C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1" r:id="rId2"/>
    <p:sldLayoutId id="2147483673" r:id="rId3"/>
    <p:sldLayoutId id="2147483670" r:id="rId4"/>
    <p:sldLayoutId id="2147483669" r:id="rId5"/>
    <p:sldLayoutId id="2147483668" r:id="rId6"/>
    <p:sldLayoutId id="2147483667" r:id="rId7"/>
    <p:sldLayoutId id="2147483666" r:id="rId8"/>
    <p:sldLayoutId id="2147483674" r:id="rId9"/>
    <p:sldLayoutId id="2147483665" r:id="rId10"/>
    <p:sldLayoutId id="2147483664" r:id="rId11"/>
  </p:sldLayoutIdLst>
  <p:timing>
    <p:tnLst>
      <p:par>
        <p:cTn id="1" dur="indefinite" restart="never" nodeType="tmRoot"/>
      </p:par>
    </p:tnLst>
  </p:timing>
  <p:txStyles>
    <p:titleStyle>
      <a:lvl1pPr marL="319088" indent="-319088" algn="r" rtl="0" fontAlgn="base">
        <a:spcBef>
          <a:spcPct val="0"/>
        </a:spcBef>
        <a:spcAft>
          <a:spcPct val="0"/>
        </a:spcAft>
        <a:buClr>
          <a:srgbClr val="E36406"/>
        </a:buClr>
        <a:buSzPct val="128000"/>
        <a:buFont typeface="Georgia" pitchFamily="18" charset="0"/>
        <a:buChar char="*"/>
        <a:defRPr sz="4600" b="1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marL="319088" indent="-319088" algn="r" rtl="0" fontAlgn="base">
        <a:spcBef>
          <a:spcPct val="0"/>
        </a:spcBef>
        <a:spcAft>
          <a:spcPct val="0"/>
        </a:spcAft>
        <a:buClr>
          <a:srgbClr val="E36406"/>
        </a:buClr>
        <a:buSzPct val="128000"/>
        <a:buFont typeface="Georgia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2pPr>
      <a:lvl3pPr marL="319088" indent="-319088" algn="r" rtl="0" fontAlgn="base">
        <a:spcBef>
          <a:spcPct val="0"/>
        </a:spcBef>
        <a:spcAft>
          <a:spcPct val="0"/>
        </a:spcAft>
        <a:buClr>
          <a:srgbClr val="E36406"/>
        </a:buClr>
        <a:buSzPct val="128000"/>
        <a:buFont typeface="Georgia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3pPr>
      <a:lvl4pPr marL="319088" indent="-319088" algn="r" rtl="0" fontAlgn="base">
        <a:spcBef>
          <a:spcPct val="0"/>
        </a:spcBef>
        <a:spcAft>
          <a:spcPct val="0"/>
        </a:spcAft>
        <a:buClr>
          <a:srgbClr val="E36406"/>
        </a:buClr>
        <a:buSzPct val="128000"/>
        <a:buFont typeface="Georgia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4pPr>
      <a:lvl5pPr marL="319088" indent="-319088" algn="r" rtl="0" fontAlgn="base">
        <a:spcBef>
          <a:spcPct val="0"/>
        </a:spcBef>
        <a:spcAft>
          <a:spcPct val="0"/>
        </a:spcAft>
        <a:buClr>
          <a:srgbClr val="E36406"/>
        </a:buClr>
        <a:buSzPct val="128000"/>
        <a:buFont typeface="Georgia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563" algn="l" rtl="0" fontAlgn="base">
        <a:spcBef>
          <a:spcPct val="20000"/>
        </a:spcBef>
        <a:spcAft>
          <a:spcPts val="300"/>
        </a:spcAft>
        <a:buClr>
          <a:srgbClr val="E36406"/>
        </a:buClr>
        <a:buSzPct val="130000"/>
        <a:buFont typeface="Georgia" pitchFamily="18" charset="0"/>
        <a:buChar char="*"/>
        <a:defRPr sz="2200" kern="1200">
          <a:solidFill>
            <a:srgbClr val="404040"/>
          </a:solidFill>
          <a:latin typeface="+mn-lt"/>
          <a:ea typeface="+mn-ea"/>
          <a:cs typeface="+mn-cs"/>
        </a:defRPr>
      </a:lvl1pPr>
      <a:lvl2pPr marL="547688" indent="-182563" algn="l" rtl="0" fontAlgn="base">
        <a:spcBef>
          <a:spcPct val="20000"/>
        </a:spcBef>
        <a:spcAft>
          <a:spcPts val="300"/>
        </a:spcAft>
        <a:buClr>
          <a:srgbClr val="E36406"/>
        </a:buClr>
        <a:buSzPct val="130000"/>
        <a:buFont typeface="Georgia" pitchFamily="18" charset="0"/>
        <a:buChar char="*"/>
        <a:defRPr sz="2000" kern="1200">
          <a:solidFill>
            <a:srgbClr val="404040"/>
          </a:solidFill>
          <a:latin typeface="+mn-lt"/>
          <a:ea typeface="+mn-ea"/>
          <a:cs typeface="+mn-cs"/>
        </a:defRPr>
      </a:lvl2pPr>
      <a:lvl3pPr marL="822325" indent="-182563" algn="l" rtl="0" fontAlgn="base">
        <a:spcBef>
          <a:spcPct val="20000"/>
        </a:spcBef>
        <a:spcAft>
          <a:spcPts val="300"/>
        </a:spcAft>
        <a:buClr>
          <a:srgbClr val="E36406"/>
        </a:buClr>
        <a:buSzPct val="130000"/>
        <a:buFont typeface="Georgia" pitchFamily="18" charset="0"/>
        <a:buChar char="*"/>
        <a:defRPr kern="1200">
          <a:solidFill>
            <a:srgbClr val="404040"/>
          </a:solidFill>
          <a:latin typeface="+mn-lt"/>
          <a:ea typeface="+mn-ea"/>
          <a:cs typeface="+mn-cs"/>
        </a:defRPr>
      </a:lvl3pPr>
      <a:lvl4pPr marL="1096963" indent="-182563" algn="l" rtl="0" fontAlgn="base">
        <a:spcBef>
          <a:spcPct val="20000"/>
        </a:spcBef>
        <a:spcAft>
          <a:spcPts val="300"/>
        </a:spcAft>
        <a:buClr>
          <a:srgbClr val="E36406"/>
        </a:buClr>
        <a:buSzPct val="130000"/>
        <a:buFont typeface="Georgia" pitchFamily="18" charset="0"/>
        <a:buChar char="*"/>
        <a:defRPr sz="1600" kern="1200">
          <a:solidFill>
            <a:srgbClr val="404040"/>
          </a:solidFill>
          <a:latin typeface="+mn-lt"/>
          <a:ea typeface="+mn-ea"/>
          <a:cs typeface="+mn-cs"/>
        </a:defRPr>
      </a:lvl4pPr>
      <a:lvl5pPr marL="1389063" indent="-182563" algn="l" rtl="0" fontAlgn="base">
        <a:spcBef>
          <a:spcPct val="20000"/>
        </a:spcBef>
        <a:spcAft>
          <a:spcPts val="300"/>
        </a:spcAft>
        <a:buClr>
          <a:srgbClr val="E36406"/>
        </a:buClr>
        <a:buSzPct val="130000"/>
        <a:buFont typeface="Georgia" pitchFamily="18" charset="0"/>
        <a:buChar char="*"/>
        <a:defRPr sz="1400" kern="1200">
          <a:solidFill>
            <a:srgbClr val="404040"/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1.png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60648"/>
            <a:ext cx="8712968" cy="6192688"/>
          </a:xfrm>
        </p:spPr>
        <p:txBody>
          <a:bodyPr/>
          <a:lstStyle/>
          <a:p>
            <a:pPr marL="320040" indent="-320040" algn="ctr" fontAlgn="auto">
              <a:spcAft>
                <a:spcPts val="0"/>
              </a:spcAft>
              <a:buClr>
                <a:schemeClr val="accent6">
                  <a:lumMod val="75000"/>
                </a:schemeClr>
              </a:buClr>
              <a:defRPr/>
            </a:pPr>
            <a:r>
              <a:rPr lang="ru-RU" dirty="0" smtClean="0"/>
              <a:t>Только творчество помогает подчеркнуть вашу индивидуальность,</a:t>
            </a:r>
            <a:br>
              <a:rPr lang="ru-RU" dirty="0" smtClean="0"/>
            </a:br>
            <a:r>
              <a:rPr lang="ru-RU" dirty="0" smtClean="0"/>
              <a:t> а </a:t>
            </a:r>
            <a:r>
              <a:rPr lang="ru-RU" dirty="0" smtClean="0">
                <a:gradFill>
                  <a:gsLst>
                    <a:gs pos="0">
                      <a:prstClr val="black"/>
                    </a:gs>
                    <a:gs pos="40000">
                      <a:prstClr val="black">
                        <a:lumMod val="75000"/>
                        <a:lumOff val="25000"/>
                      </a:prstClr>
                    </a:gs>
                    <a:gs pos="100000">
                      <a:srgbClr val="B13F9A">
                        <a:alpha val="65000"/>
                      </a:srgbClr>
                    </a:gs>
                  </a:gsLst>
                  <a:lin ang="5400000" scaled="0"/>
                </a:gradFill>
              </a:rPr>
              <a:t>творчество – это всегда радость.</a:t>
            </a:r>
            <a:br>
              <a:rPr lang="ru-RU" dirty="0" smtClean="0">
                <a:gradFill>
                  <a:gsLst>
                    <a:gs pos="0">
                      <a:prstClr val="black"/>
                    </a:gs>
                    <a:gs pos="40000">
                      <a:prstClr val="black">
                        <a:lumMod val="75000"/>
                        <a:lumOff val="25000"/>
                      </a:prstClr>
                    </a:gs>
                    <a:gs pos="100000">
                      <a:srgbClr val="B13F9A">
                        <a:alpha val="65000"/>
                      </a:srgbClr>
                    </a:gs>
                  </a:gsLst>
                  <a:lin ang="5400000" scaled="0"/>
                </a:gradFill>
              </a:rPr>
            </a:br>
            <a:r>
              <a:rPr lang="ru-RU" dirty="0" smtClean="0">
                <a:gradFill>
                  <a:gsLst>
                    <a:gs pos="0">
                      <a:prstClr val="black"/>
                    </a:gs>
                    <a:gs pos="40000">
                      <a:prstClr val="black">
                        <a:lumMod val="75000"/>
                        <a:lumOff val="25000"/>
                      </a:prstClr>
                    </a:gs>
                    <a:gs pos="100000">
                      <a:srgbClr val="B13F9A">
                        <a:alpha val="65000"/>
                      </a:srgbClr>
                    </a:gs>
                  </a:gsLst>
                  <a:lin ang="5400000" scaled="0"/>
                </a:gradFill>
              </a:rPr>
              <a:t>Сегодня пошив своими руками это модно!</a:t>
            </a:r>
            <a:r>
              <a:rPr lang="ru-RU" dirty="0" smtClean="0"/>
              <a:t> </a:t>
            </a:r>
            <a:endParaRPr lang="ru-RU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5736" y="5013176"/>
            <a:ext cx="6512511" cy="1143000"/>
          </a:xfrm>
        </p:spPr>
        <p:txBody>
          <a:bodyPr/>
          <a:lstStyle/>
          <a:p>
            <a:pPr marL="320040" indent="-320040" fontAlgn="auto">
              <a:spcAft>
                <a:spcPts val="0"/>
              </a:spcAft>
              <a:buClr>
                <a:schemeClr val="accent6">
                  <a:lumMod val="75000"/>
                </a:schemeClr>
              </a:buClr>
              <a:defRPr/>
            </a:pPr>
            <a:r>
              <a:rPr lang="ru-RU" sz="3600" dirty="0">
                <a:solidFill>
                  <a:prstClr val="black"/>
                </a:solidFill>
              </a:rPr>
              <a:t>Пробный образец мережки</a:t>
            </a:r>
            <a:endParaRPr lang="ru-RU" sz="3600" dirty="0"/>
          </a:p>
        </p:txBody>
      </p:sp>
      <p:pic>
        <p:nvPicPr>
          <p:cNvPr id="5" name="Picture 2" descr="D:\ЕЛИЗАВЕТА ШИРКЕВИЧ\лиза чех документация СТИЧ\фото\20150619_103904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/>
          <a:stretch>
            <a:fillRect/>
          </a:stretch>
        </p:blipFill>
        <p:spPr>
          <a:xfrm>
            <a:off x="611188" y="1887538"/>
            <a:ext cx="3313112" cy="4416425"/>
          </a:xfrm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/>
          </a:extLst>
        </p:spPr>
      </p:pic>
      <p:pic>
        <p:nvPicPr>
          <p:cNvPr id="3074" name="Picture 2"/>
          <p:cNvPicPr>
            <a:picLocks noGrp="1" noChangeAspect="1" noChangeArrowheads="1"/>
          </p:cNvPicPr>
          <p:nvPr>
            <p:ph sz="quarter" idx="14"/>
          </p:nvPr>
        </p:nvPicPr>
        <p:blipFill>
          <a:blip r:embed="rId3"/>
          <a:srcRect/>
          <a:stretch>
            <a:fillRect/>
          </a:stretch>
        </p:blipFill>
        <p:spPr>
          <a:xfrm>
            <a:off x="5003800" y="217488"/>
            <a:ext cx="3313113" cy="4219575"/>
          </a:xfrm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/>
            <a:ext uri="{91240B29-F687-4F45-9708-019B960494DF}"/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8876" y="274638"/>
            <a:ext cx="8597924" cy="1714202"/>
          </a:xfrm>
        </p:spPr>
        <p:txBody>
          <a:bodyPr>
            <a:normAutofit/>
          </a:bodyPr>
          <a:lstStyle/>
          <a:p>
            <a:pPr marL="320040" indent="-320040" algn="l" fontAlgn="auto">
              <a:spcAft>
                <a:spcPts val="0"/>
              </a:spcAft>
              <a:buClr>
                <a:schemeClr val="accent6">
                  <a:lumMod val="75000"/>
                </a:schemeClr>
              </a:buClr>
              <a:defRPr/>
            </a:pPr>
            <a:r>
              <a:rPr lang="ru-RU" sz="3600" dirty="0" smtClean="0"/>
              <a:t>Раскладка  выкроек  на  ткани  и</a:t>
            </a:r>
            <a:r>
              <a:rPr lang="ru-RU" sz="3600" dirty="0"/>
              <a:t> </a:t>
            </a:r>
            <a:r>
              <a:rPr lang="ru-RU" sz="3600" dirty="0" smtClean="0"/>
              <a:t>      </a:t>
            </a:r>
            <a:br>
              <a:rPr lang="ru-RU" sz="3600" dirty="0" smtClean="0"/>
            </a:br>
            <a:r>
              <a:rPr lang="ru-RU" sz="3600" dirty="0"/>
              <a:t> </a:t>
            </a:r>
            <a:r>
              <a:rPr lang="ru-RU" sz="3600" dirty="0" smtClean="0"/>
              <a:t>          раскрой</a:t>
            </a:r>
            <a:endParaRPr lang="ru-RU" sz="3600" dirty="0"/>
          </a:p>
        </p:txBody>
      </p:sp>
      <p:pic>
        <p:nvPicPr>
          <p:cNvPr id="4099" name="Picture 3" descr="G:\фото\20150624_10430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/>
            </a:extLst>
          </a:blip>
          <a:srcRect/>
          <a:stretch>
            <a:fillRect/>
          </a:stretch>
        </p:blipFill>
        <p:spPr bwMode="auto">
          <a:xfrm>
            <a:off x="88876" y="2276872"/>
            <a:ext cx="5077266" cy="36004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/>
          </a:extLst>
        </p:spPr>
      </p:pic>
      <p:pic>
        <p:nvPicPr>
          <p:cNvPr id="4100" name="Picture 4" descr="G:\фото\20150624_11074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/>
            </a:extLst>
          </a:blip>
          <a:srcRect/>
          <a:stretch>
            <a:fillRect/>
          </a:stretch>
        </p:blipFill>
        <p:spPr bwMode="auto">
          <a:xfrm>
            <a:off x="5187453" y="1407738"/>
            <a:ext cx="3816424" cy="508856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/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43589" y="5388947"/>
            <a:ext cx="6512511" cy="1143000"/>
          </a:xfrm>
        </p:spPr>
        <p:txBody>
          <a:bodyPr/>
          <a:lstStyle/>
          <a:p>
            <a:pPr marL="320040" indent="-320040" fontAlgn="auto">
              <a:spcAft>
                <a:spcPts val="0"/>
              </a:spcAft>
              <a:buClr>
                <a:schemeClr val="accent6">
                  <a:lumMod val="75000"/>
                </a:schemeClr>
              </a:buClr>
              <a:defRPr/>
            </a:pPr>
            <a:r>
              <a:rPr lang="ru-RU" sz="3600" dirty="0" smtClean="0"/>
              <a:t>Подготовка ткани к выполнению мережки</a:t>
            </a:r>
            <a:endParaRPr lang="ru-RU" sz="3600" dirty="0"/>
          </a:p>
        </p:txBody>
      </p:sp>
      <p:pic>
        <p:nvPicPr>
          <p:cNvPr id="7170" name="Picture 2" descr="G:\фото\20150624_12312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/>
            </a:extLst>
          </a:blip>
          <a:srcRect/>
          <a:stretch>
            <a:fillRect/>
          </a:stretch>
        </p:blipFill>
        <p:spPr bwMode="auto">
          <a:xfrm>
            <a:off x="349788" y="338811"/>
            <a:ext cx="3787602" cy="505013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/>
          </a:extLst>
        </p:spPr>
      </p:pic>
      <p:pic>
        <p:nvPicPr>
          <p:cNvPr id="7171" name="Picture 3" descr="G:\фото\20150624_12313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/>
            </a:extLst>
          </a:blip>
          <a:srcRect/>
          <a:stretch>
            <a:fillRect/>
          </a:stretch>
        </p:blipFill>
        <p:spPr bwMode="auto">
          <a:xfrm>
            <a:off x="5004048" y="329046"/>
            <a:ext cx="3744416" cy="505990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/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260648"/>
            <a:ext cx="8280920" cy="936104"/>
          </a:xfrm>
        </p:spPr>
        <p:txBody>
          <a:bodyPr/>
          <a:lstStyle/>
          <a:p>
            <a:pPr marL="320040" indent="-320040" algn="ctr" fontAlgn="auto">
              <a:spcAft>
                <a:spcPts val="0"/>
              </a:spcAft>
              <a:buClr>
                <a:schemeClr val="accent6">
                  <a:lumMod val="75000"/>
                </a:schemeClr>
              </a:buClr>
              <a:defRPr/>
            </a:pPr>
            <a:r>
              <a:rPr lang="ru-RU" sz="3600" dirty="0"/>
              <a:t>Выполнение мережки</a:t>
            </a:r>
          </a:p>
        </p:txBody>
      </p:sp>
      <p:pic>
        <p:nvPicPr>
          <p:cNvPr id="1026" name="Picture 2" descr="D:\ЕЛИЗАВЕТА ШИРКЕВИЧ\лиза чех документация СТИЧ\фото\20150804_113452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/>
          <a:srcRect/>
          <a:stretch>
            <a:fillRect/>
          </a:stretch>
        </p:blipFill>
        <p:spPr>
          <a:xfrm>
            <a:off x="755650" y="1268413"/>
            <a:ext cx="3786188" cy="5048250"/>
          </a:xfrm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/>
          </a:extLst>
        </p:spPr>
      </p:pic>
      <p:pic>
        <p:nvPicPr>
          <p:cNvPr id="1027" name="Picture 3" descr="D:\ЕЛИЗАВЕТА ШИРКЕВИЧ\лиза чех документация СТИЧ\фото\20150918_141541.jpg"/>
          <p:cNvPicPr>
            <a:picLocks noGrp="1" noChangeAspect="1" noChangeArrowheads="1"/>
          </p:cNvPicPr>
          <p:nvPr>
            <p:ph sz="quarter" idx="14"/>
          </p:nvPr>
        </p:nvPicPr>
        <p:blipFill>
          <a:blip r:embed="rId3"/>
          <a:srcRect/>
          <a:stretch>
            <a:fillRect/>
          </a:stretch>
        </p:blipFill>
        <p:spPr>
          <a:xfrm>
            <a:off x="4859338" y="1241425"/>
            <a:ext cx="3673475" cy="5094288"/>
          </a:xfrm>
          <a:effectLst>
            <a:outerShdw dist="139700" dir="2700000" algn="tl" rotWithShape="0">
              <a:srgbClr val="333333">
                <a:alpha val="64999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4941168"/>
            <a:ext cx="5040560" cy="1361088"/>
          </a:xfrm>
        </p:spPr>
        <p:txBody>
          <a:bodyPr/>
          <a:lstStyle/>
          <a:p>
            <a:pPr marL="320040" indent="-320040" fontAlgn="auto">
              <a:spcAft>
                <a:spcPts val="0"/>
              </a:spcAft>
              <a:buClr>
                <a:schemeClr val="accent6">
                  <a:lumMod val="75000"/>
                </a:schemeClr>
              </a:buClr>
              <a:defRPr/>
            </a:pPr>
            <a:r>
              <a:rPr lang="ru-RU" sz="3600" dirty="0" smtClean="0"/>
              <a:t>Подготовка платья к первой примерке</a:t>
            </a:r>
            <a:endParaRPr lang="ru-RU" sz="3600" dirty="0"/>
          </a:p>
        </p:txBody>
      </p:sp>
      <p:pic>
        <p:nvPicPr>
          <p:cNvPr id="7170" name="Picture 2" descr="D:\ЕЛИЗАВЕТА ШИРКЕВИЧ\лиза чех документация СТИЧ\фото\20150925_14454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/>
            </a:extLst>
          </a:blip>
          <a:srcRect/>
          <a:stretch>
            <a:fillRect/>
          </a:stretch>
        </p:blipFill>
        <p:spPr bwMode="auto">
          <a:xfrm rot="16200000">
            <a:off x="961694" y="257979"/>
            <a:ext cx="2964902" cy="395320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/>
          </a:extLst>
        </p:spPr>
      </p:pic>
      <p:pic>
        <p:nvPicPr>
          <p:cNvPr id="3074" name="Picture 2" descr="D:\ИНГА\фото\01\Фото101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/>
            </a:extLst>
          </a:blip>
          <a:srcRect/>
          <a:stretch>
            <a:fillRect/>
          </a:stretch>
        </p:blipFill>
        <p:spPr bwMode="auto">
          <a:xfrm>
            <a:off x="5076056" y="747739"/>
            <a:ext cx="3270524" cy="376138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/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39752" y="6021288"/>
            <a:ext cx="6512511" cy="569000"/>
          </a:xfrm>
        </p:spPr>
        <p:txBody>
          <a:bodyPr/>
          <a:lstStyle/>
          <a:p>
            <a:pPr marL="320040" indent="-320040" fontAlgn="auto">
              <a:spcAft>
                <a:spcPts val="0"/>
              </a:spcAft>
              <a:buClr>
                <a:schemeClr val="accent6">
                  <a:lumMod val="75000"/>
                </a:schemeClr>
              </a:buClr>
              <a:defRPr/>
            </a:pPr>
            <a:r>
              <a:rPr lang="ru-RU" sz="3600" dirty="0" smtClean="0"/>
              <a:t>Первая примерка</a:t>
            </a:r>
            <a:endParaRPr lang="ru-RU" sz="3600" dirty="0"/>
          </a:p>
        </p:txBody>
      </p:sp>
      <p:pic>
        <p:nvPicPr>
          <p:cNvPr id="2050" name="Picture 2" descr="D:\ЕЛИЗАВЕТА ШИРКЕВИЧ\ЕЛИЗАВЕТА ШИРКЕВИЧ\Фото0867.jpg"/>
          <p:cNvPicPr>
            <a:picLocks noGrp="1" noChangeAspect="1" noChangeArrowheads="1"/>
          </p:cNvPicPr>
          <p:nvPr>
            <p:ph sz="quarter" idx="13"/>
          </p:nvPr>
        </p:nvPicPr>
        <p:blipFill rotWithShape="1">
          <a:blip r:embed="rId2"/>
          <a:srcRect l="16786" r="14007"/>
          <a:stretch/>
        </p:blipFill>
        <p:spPr>
          <a:xfrm>
            <a:off x="1133475" y="731838"/>
            <a:ext cx="2670175" cy="5145087"/>
          </a:xfrm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/>
          </a:extLst>
        </p:spPr>
      </p:pic>
      <p:pic>
        <p:nvPicPr>
          <p:cNvPr id="2051" name="Picture 3" descr="D:\ЕЛИЗАВЕТА ШИРКЕВИЧ\ЕЛИЗАВЕТА ШИРКЕВИЧ\Фото0869.jpg"/>
          <p:cNvPicPr>
            <a:picLocks noGrp="1" noChangeAspect="1" noChangeArrowheads="1"/>
          </p:cNvPicPr>
          <p:nvPr>
            <p:ph sz="quarter" idx="14"/>
          </p:nvPr>
        </p:nvPicPr>
        <p:blipFill rotWithShape="1">
          <a:blip r:embed="rId3"/>
          <a:srcRect l="23778" r="17661" b="4923"/>
          <a:stretch/>
        </p:blipFill>
        <p:spPr>
          <a:xfrm>
            <a:off x="5508625" y="731838"/>
            <a:ext cx="2462213" cy="5173662"/>
          </a:xfrm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/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67744" y="4869160"/>
            <a:ext cx="6512511" cy="1512168"/>
          </a:xfrm>
        </p:spPr>
        <p:txBody>
          <a:bodyPr/>
          <a:lstStyle/>
          <a:p>
            <a:pPr marL="320040" indent="-320040" fontAlgn="auto">
              <a:spcAft>
                <a:spcPts val="0"/>
              </a:spcAft>
              <a:buClr>
                <a:schemeClr val="accent6">
                  <a:lumMod val="75000"/>
                </a:schemeClr>
              </a:buClr>
              <a:defRPr/>
            </a:pPr>
            <a:r>
              <a:rPr lang="ru-RU" sz="3600" dirty="0" smtClean="0"/>
              <a:t>Подготовка изделия ко второй примерке</a:t>
            </a:r>
            <a:endParaRPr lang="ru-RU" sz="3600" dirty="0"/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/>
          <a:srcRect/>
          <a:stretch>
            <a:fillRect/>
          </a:stretch>
        </p:blipFill>
        <p:spPr>
          <a:xfrm>
            <a:off x="3132138" y="908050"/>
            <a:ext cx="2759075" cy="3760788"/>
          </a:xfrm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/>
            <a:ext uri="{91240B29-F687-4F45-9708-019B960494DF}"/>
          </a:extLst>
        </p:spPr>
      </p:pic>
      <p:pic>
        <p:nvPicPr>
          <p:cNvPr id="8195" name="Picture 3"/>
          <p:cNvPicPr>
            <a:picLocks noGrp="1" noChangeAspect="1" noChangeArrowheads="1"/>
          </p:cNvPicPr>
          <p:nvPr>
            <p:ph sz="quarter" idx="14"/>
          </p:nvPr>
        </p:nvPicPr>
        <p:blipFill>
          <a:blip r:embed="rId3"/>
          <a:srcRect/>
          <a:stretch>
            <a:fillRect/>
          </a:stretch>
        </p:blipFill>
        <p:spPr>
          <a:xfrm>
            <a:off x="312738" y="692150"/>
            <a:ext cx="2374900" cy="2376488"/>
          </a:xfrm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/>
            <a:ext uri="{91240B29-F687-4F45-9708-019B960494DF}"/>
          </a:extLst>
        </p:spPr>
      </p:pic>
      <p:pic>
        <p:nvPicPr>
          <p:cNvPr id="28676" name="Picture 4" descr="D:\ЕЛИЗАВЕТА ШИРКЕВИЧ\лиза чех документация СТИЧ\фото\20151211_195247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300788" y="692150"/>
            <a:ext cx="2308225" cy="307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 descr="F:\20151215_102605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49250" y="3754438"/>
            <a:ext cx="2376488" cy="246538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/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7624" y="260648"/>
            <a:ext cx="6512511" cy="1143000"/>
          </a:xfrm>
        </p:spPr>
        <p:txBody>
          <a:bodyPr/>
          <a:lstStyle/>
          <a:p>
            <a:pPr marL="320040" indent="-320040" algn="ctr" fontAlgn="auto">
              <a:spcAft>
                <a:spcPts val="0"/>
              </a:spcAft>
              <a:buClr>
                <a:schemeClr val="accent6">
                  <a:lumMod val="75000"/>
                </a:schemeClr>
              </a:buClr>
              <a:defRPr/>
            </a:pPr>
            <a:r>
              <a:rPr lang="ru-RU" sz="3600" dirty="0" smtClean="0"/>
              <a:t>Вторая примерка</a:t>
            </a:r>
            <a:endParaRPr lang="ru-RU" sz="3600" dirty="0"/>
          </a:p>
        </p:txBody>
      </p:sp>
      <p:pic>
        <p:nvPicPr>
          <p:cNvPr id="29698" name="Рисунок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93763" y="1341438"/>
            <a:ext cx="3606800" cy="4868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699" name="Picture 3" descr="G:\платье фотки\EV0o_hpGAW0.jpgп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76825" y="1335088"/>
            <a:ext cx="3167063" cy="4875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5616" y="116632"/>
            <a:ext cx="6512511" cy="864096"/>
          </a:xfrm>
        </p:spPr>
        <p:txBody>
          <a:bodyPr/>
          <a:lstStyle/>
          <a:p>
            <a:pPr marL="320040" indent="-320040" algn="ctr" fontAlgn="auto">
              <a:spcAft>
                <a:spcPts val="0"/>
              </a:spcAft>
              <a:buClr>
                <a:schemeClr val="accent6">
                  <a:lumMod val="75000"/>
                </a:schemeClr>
              </a:buClr>
              <a:defRPr/>
            </a:pPr>
            <a:r>
              <a:rPr lang="ru-RU" sz="3600" dirty="0" smtClean="0"/>
              <a:t>Платье готово</a:t>
            </a:r>
            <a:endParaRPr lang="ru-RU" sz="3600" dirty="0"/>
          </a:p>
        </p:txBody>
      </p:sp>
      <p:pic>
        <p:nvPicPr>
          <p:cNvPr id="30722" name="Рисунок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8313" y="1268413"/>
            <a:ext cx="2951162" cy="4778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23" name="Прямоугольник 3"/>
          <p:cNvSpPr>
            <a:spLocks noChangeArrowheads="1"/>
          </p:cNvSpPr>
          <p:nvPr/>
        </p:nvSpPr>
        <p:spPr bwMode="auto">
          <a:xfrm>
            <a:off x="3686175" y="1268413"/>
            <a:ext cx="5327650" cy="5443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ru-RU">
                <a:latin typeface="Trebuchet MS" pitchFamily="34" charset="0"/>
              </a:rPr>
              <a:t>•выбрать наиболее подходящий фасон платья;</a:t>
            </a:r>
          </a:p>
          <a:p>
            <a:pPr>
              <a:lnSpc>
                <a:spcPct val="150000"/>
              </a:lnSpc>
            </a:pPr>
            <a:r>
              <a:rPr lang="ru-RU">
                <a:latin typeface="Trebuchet MS" pitchFamily="34" charset="0"/>
              </a:rPr>
              <a:t>•разработать эскиз изделия;</a:t>
            </a:r>
          </a:p>
          <a:p>
            <a:pPr>
              <a:lnSpc>
                <a:spcPct val="150000"/>
              </a:lnSpc>
            </a:pPr>
            <a:r>
              <a:rPr lang="ru-RU">
                <a:latin typeface="Trebuchet MS" pitchFamily="34" charset="0"/>
              </a:rPr>
              <a:t>•снять мерки для определения размера выкройки в журнале;</a:t>
            </a:r>
          </a:p>
          <a:p>
            <a:pPr>
              <a:lnSpc>
                <a:spcPct val="150000"/>
              </a:lnSpc>
            </a:pPr>
            <a:r>
              <a:rPr lang="ru-RU">
                <a:latin typeface="Trebuchet MS" pitchFamily="34" charset="0"/>
              </a:rPr>
              <a:t>•подобрать подходящую выкройку в журнале;</a:t>
            </a:r>
          </a:p>
          <a:p>
            <a:pPr>
              <a:lnSpc>
                <a:spcPct val="150000"/>
              </a:lnSpc>
            </a:pPr>
            <a:r>
              <a:rPr lang="ru-RU">
                <a:latin typeface="Trebuchet MS" pitchFamily="34" charset="0"/>
              </a:rPr>
              <a:t>•выбрать подходящую мережку для отделки платья;</a:t>
            </a:r>
          </a:p>
          <a:p>
            <a:pPr>
              <a:lnSpc>
                <a:spcPct val="150000"/>
              </a:lnSpc>
            </a:pPr>
            <a:r>
              <a:rPr lang="ru-RU">
                <a:latin typeface="Trebuchet MS" pitchFamily="34" charset="0"/>
              </a:rPr>
              <a:t>•подобрать необходимые материалы для изготовления изделия;</a:t>
            </a:r>
          </a:p>
          <a:p>
            <a:pPr>
              <a:lnSpc>
                <a:spcPct val="150000"/>
              </a:lnSpc>
            </a:pPr>
            <a:r>
              <a:rPr lang="ru-RU">
                <a:latin typeface="Trebuchet MS" pitchFamily="34" charset="0"/>
              </a:rPr>
              <a:t>•усовершенствовать навыки вышивки мережкой;</a:t>
            </a:r>
          </a:p>
          <a:p>
            <a:pPr>
              <a:lnSpc>
                <a:spcPct val="150000"/>
              </a:lnSpc>
            </a:pPr>
            <a:r>
              <a:rPr lang="ru-RU">
                <a:latin typeface="Trebuchet MS" pitchFamily="34" charset="0"/>
              </a:rPr>
              <a:t>•использовать минимум денежных средств на изготовление платья.</a:t>
            </a:r>
          </a:p>
        </p:txBody>
      </p:sp>
      <p:sp>
        <p:nvSpPr>
          <p:cNvPr id="30724" name="TextBox 4"/>
          <p:cNvSpPr txBox="1">
            <a:spLocks noChangeArrowheads="1"/>
          </p:cNvSpPr>
          <p:nvPr/>
        </p:nvSpPr>
        <p:spPr bwMode="auto">
          <a:xfrm>
            <a:off x="1187450" y="6165850"/>
            <a:ext cx="1223963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latin typeface="Trebuchet MS" pitchFamily="34" charset="0"/>
              </a:rPr>
              <a:t>111.300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332656"/>
            <a:ext cx="9144000" cy="1143000"/>
          </a:xfrm>
        </p:spPr>
        <p:txBody>
          <a:bodyPr/>
          <a:lstStyle/>
          <a:p>
            <a:pPr marL="320040" indent="-320040" algn="ctr" fontAlgn="auto">
              <a:spcAft>
                <a:spcPts val="0"/>
              </a:spcAft>
              <a:buClr>
                <a:schemeClr val="accent6">
                  <a:lumMod val="75000"/>
                </a:schemeClr>
              </a:buClr>
              <a:defRPr/>
            </a:pPr>
            <a:r>
              <a:rPr lang="ru-RU" sz="3600" dirty="0">
                <a:solidFill>
                  <a:srgbClr val="505050"/>
                </a:solidFill>
                <a:latin typeface="Arial" pitchFamily="34" charset="0"/>
                <a:cs typeface="Arial" pitchFamily="34" charset="0"/>
              </a:rPr>
              <a:t>Правила по уходу за льняными </a:t>
            </a:r>
            <a:r>
              <a:rPr lang="ru-RU" sz="3600" dirty="0" smtClean="0">
                <a:solidFill>
                  <a:srgbClr val="505050"/>
                </a:solidFill>
                <a:latin typeface="Arial" pitchFamily="34" charset="0"/>
                <a:cs typeface="Arial" pitchFamily="34" charset="0"/>
              </a:rPr>
              <a:t>изделиями</a:t>
            </a:r>
            <a:r>
              <a:rPr lang="ru-RU" sz="3600" dirty="0"/>
              <a:t/>
            </a:r>
            <a:br>
              <a:rPr lang="ru-RU" sz="3600" dirty="0"/>
            </a:br>
            <a:endParaRPr lang="ru-RU" sz="3600" dirty="0"/>
          </a:p>
        </p:txBody>
      </p:sp>
      <p:sp>
        <p:nvSpPr>
          <p:cNvPr id="31746" name="Rectangle 1"/>
          <p:cNvSpPr>
            <a:spLocks noChangeArrowheads="1"/>
          </p:cNvSpPr>
          <p:nvPr/>
        </p:nvSpPr>
        <p:spPr bwMode="auto">
          <a:xfrm>
            <a:off x="6800850" y="425450"/>
            <a:ext cx="34925" cy="55245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>
            <a:spAutoFit/>
          </a:bodyPr>
          <a:lstStyle/>
          <a:p>
            <a:pPr algn="ctr"/>
            <a:r>
              <a:rPr lang="ru-RU" sz="1000" b="1">
                <a:solidFill>
                  <a:srgbClr val="505050"/>
                </a:solidFill>
                <a:cs typeface="Arial" charset="0"/>
              </a:rPr>
              <a:t>.</a:t>
            </a:r>
            <a:endParaRPr lang="ru-RU" sz="1000">
              <a:solidFill>
                <a:srgbClr val="505050"/>
              </a:solidFill>
              <a:cs typeface="Arial" charset="0"/>
            </a:endParaRPr>
          </a:p>
          <a:p>
            <a:pPr algn="ctr" eaLnBrk="0" hangingPunct="0"/>
            <a:r>
              <a:rPr lang="ru-RU" sz="1000">
                <a:solidFill>
                  <a:srgbClr val="505050"/>
                </a:solidFill>
                <a:cs typeface="Arial" charset="0"/>
              </a:rPr>
              <a:t/>
            </a:r>
            <a:br>
              <a:rPr lang="ru-RU" sz="1000">
                <a:solidFill>
                  <a:srgbClr val="505050"/>
                </a:solidFill>
                <a:cs typeface="Arial" charset="0"/>
              </a:rPr>
            </a:br>
            <a:endParaRPr lang="ru-RU" sz="600">
              <a:cs typeface="Arial" charset="0"/>
            </a:endParaRPr>
          </a:p>
          <a:p>
            <a:pPr algn="ctr" eaLnBrk="0" hangingPunct="0"/>
            <a:r>
              <a:rPr lang="ru-RU" sz="1000">
                <a:solidFill>
                  <a:srgbClr val="505050"/>
                </a:solidFill>
                <a:cs typeface="Arial" charset="0"/>
              </a:rPr>
              <a:t> </a:t>
            </a:r>
            <a:endParaRPr lang="ru-RU" sz="7700">
              <a:solidFill>
                <a:srgbClr val="505050"/>
              </a:solidFill>
              <a:cs typeface="Arial" charset="0"/>
            </a:endParaRPr>
          </a:p>
        </p:txBody>
      </p:sp>
      <p:pic>
        <p:nvPicPr>
          <p:cNvPr id="1026" name="Picture 2" descr="Ручная стирка.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71550" y="2276475"/>
            <a:ext cx="1447800" cy="12287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/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635375" y="2270125"/>
            <a:ext cx="1447800" cy="12287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/>
            <a:ext uri="{91240B29-F687-4F45-9708-019B960494DF}"/>
          </a:extLst>
        </p:spPr>
      </p:pic>
      <p:pic>
        <p:nvPicPr>
          <p:cNvPr id="1029" name="Picture 5" descr="Сода.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300788" y="2349500"/>
            <a:ext cx="1447800" cy="12287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/>
          </a:extLst>
        </p:spPr>
      </p:pic>
      <p:pic>
        <p:nvPicPr>
          <p:cNvPr id="1031" name="Picture 7" descr="Уксус.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863725" y="4410075"/>
            <a:ext cx="1447800" cy="12287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/>
          </a:extLst>
        </p:spPr>
      </p:pic>
      <p:pic>
        <p:nvPicPr>
          <p:cNvPr id="1033" name="Picture 9" descr="Отпаривание.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183188" y="4365625"/>
            <a:ext cx="1617662" cy="13716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/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67744" y="5229200"/>
            <a:ext cx="6512511" cy="1143000"/>
          </a:xfrm>
        </p:spPr>
        <p:txBody>
          <a:bodyPr/>
          <a:lstStyle/>
          <a:p>
            <a:pPr marL="320040" indent="-320040" fontAlgn="auto">
              <a:spcAft>
                <a:spcPts val="0"/>
              </a:spcAft>
              <a:buClr>
                <a:schemeClr val="accent6">
                  <a:lumMod val="75000"/>
                </a:schemeClr>
              </a:buClr>
              <a:defRPr/>
            </a:pPr>
            <a:r>
              <a:rPr lang="ru-RU" sz="3600" dirty="0" smtClean="0"/>
              <a:t>Розовый «гламур»</a:t>
            </a:r>
            <a:endParaRPr lang="ru-RU" sz="3600" dirty="0"/>
          </a:p>
        </p:txBody>
      </p:sp>
      <p:pic>
        <p:nvPicPr>
          <p:cNvPr id="14338" name="Рисунок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1188" y="760413"/>
            <a:ext cx="2819400" cy="4824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39" name="Рисунок 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11638" y="765175"/>
            <a:ext cx="2487612" cy="3959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Picture 2" descr="D:\ЕЛИЗАВЕТА ШИРКЕВИЧ\v1-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4213" y="0"/>
            <a:ext cx="5492750" cy="6892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2" name="Picture 3" descr="F:\платье фотки\у.jpg"/>
          <p:cNvPicPr>
            <a:picLocks noChangeAspect="1" noChangeArrowheads="1"/>
          </p:cNvPicPr>
          <p:nvPr/>
        </p:nvPicPr>
        <p:blipFill>
          <a:blip r:embed="rId3">
            <a:lum bright="70000" contrast="-70000"/>
          </a:blip>
          <a:srcRect/>
          <a:stretch>
            <a:fillRect/>
          </a:stretch>
        </p:blipFill>
        <p:spPr bwMode="auto">
          <a:xfrm>
            <a:off x="6732588" y="404813"/>
            <a:ext cx="1895475" cy="5786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5229200"/>
            <a:ext cx="8753431" cy="1359024"/>
          </a:xfrm>
        </p:spPr>
        <p:txBody>
          <a:bodyPr/>
          <a:lstStyle/>
          <a:p>
            <a:pPr marL="0" indent="0" algn="l" fontAlgn="auto">
              <a:spcAft>
                <a:spcPts val="0"/>
              </a:spcAft>
              <a:buClr>
                <a:schemeClr val="accent6">
                  <a:lumMod val="75000"/>
                </a:schemeClr>
              </a:buClr>
              <a:buFont typeface="Georgia" pitchFamily="18" charset="0"/>
              <a:buNone/>
              <a:defRPr/>
            </a:pPr>
            <a:r>
              <a:rPr lang="ru-RU" dirty="0" smtClean="0"/>
              <a:t>335.400     820.000    468.000</a:t>
            </a:r>
            <a:endParaRPr lang="ru-RU" dirty="0"/>
          </a:p>
        </p:txBody>
      </p:sp>
      <p:pic>
        <p:nvPicPr>
          <p:cNvPr id="16386" name="Picture 2" descr="D:\ИНГА\фото\01\Фото102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08313" y="282575"/>
            <a:ext cx="3003550" cy="4803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7" name="Picture 3" descr="D:\ИНГА\фото\01\Фото102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74638" y="282575"/>
            <a:ext cx="2508250" cy="4803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8" name="Picture 4" descr="D:\ИНГА\фото\01\Фото1025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227763" y="317500"/>
            <a:ext cx="2705100" cy="4768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flipV="1">
            <a:off x="8100392" y="5515168"/>
            <a:ext cx="205408" cy="74072"/>
          </a:xfrm>
        </p:spPr>
        <p:txBody>
          <a:bodyPr/>
          <a:lstStyle/>
          <a:p>
            <a:pPr marL="320040" indent="-320040" fontAlgn="auto">
              <a:spcAft>
                <a:spcPts val="0"/>
              </a:spcAft>
              <a:buClr>
                <a:schemeClr val="accent6">
                  <a:lumMod val="75000"/>
                </a:schemeClr>
              </a:buClr>
              <a:defRPr/>
            </a:pPr>
            <a:r>
              <a:rPr lang="ru-RU" sz="800" dirty="0" smtClean="0">
                <a:solidFill>
                  <a:schemeClr val="bg1"/>
                </a:solidFill>
              </a:rPr>
              <a:t>.</a:t>
            </a:r>
            <a:endParaRPr lang="ru-RU" sz="800" dirty="0">
              <a:solidFill>
                <a:schemeClr val="bg1"/>
              </a:solidFill>
            </a:endParaRPr>
          </a:p>
        </p:txBody>
      </p:sp>
      <p:pic>
        <p:nvPicPr>
          <p:cNvPr id="17410" name="Picture 3" descr="D:\ЕЛИЗАВЕТА ШИРКЕВИЧ\Glamorous-Square-Neck-Pink-Elastic-Silk-Like-Satin-Junior-Bridesmaid-Gown-of-Balloon-Skirt-SD5998-0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74988" y="1416050"/>
            <a:ext cx="3084512" cy="4116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1" name="Picture 5" descr="D:\ЕЛИЗАВЕТА ШИРКЕВИЧ\193f1ec026eb47fe7422ba93267658f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980113" y="2276475"/>
            <a:ext cx="2232025" cy="3881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2" name="Picture 6" descr="D:\ЕЛИЗАВЕТА ШИРКЕВИЧ\15-800x800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68325" y="455613"/>
            <a:ext cx="2506663" cy="3762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8101013" y="5373688"/>
            <a:ext cx="222250" cy="28575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62213" y="5715000"/>
            <a:ext cx="6512511" cy="1143000"/>
          </a:xfrm>
        </p:spPr>
        <p:txBody>
          <a:bodyPr/>
          <a:lstStyle/>
          <a:p>
            <a:pPr marL="320040" indent="-320040" algn="ctr" fontAlgn="auto">
              <a:spcAft>
                <a:spcPts val="0"/>
              </a:spcAft>
              <a:buClr>
                <a:schemeClr val="accent6">
                  <a:lumMod val="75000"/>
                </a:schemeClr>
              </a:buClr>
              <a:defRPr/>
            </a:pPr>
            <a:r>
              <a:rPr lang="ru-RU" sz="3600" dirty="0" smtClean="0"/>
              <a:t>«Бабушкина» мережка</a:t>
            </a:r>
            <a:endParaRPr lang="ru-RU" sz="3600" dirty="0"/>
          </a:p>
        </p:txBody>
      </p:sp>
      <p:pic>
        <p:nvPicPr>
          <p:cNvPr id="18434" name="Picture 2" descr="D:\ИНГА\Фото102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3850" y="476250"/>
            <a:ext cx="8424863" cy="5089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4048" y="476672"/>
            <a:ext cx="3744416" cy="4336303"/>
          </a:xfrm>
          <a:effectLst>
            <a:glow rad="101600">
              <a:schemeClr val="accent5">
                <a:satMod val="175000"/>
                <a:alpha val="40000"/>
              </a:schemeClr>
            </a:glow>
          </a:effectLst>
        </p:spPr>
        <p:txBody>
          <a:bodyPr>
            <a:normAutofit/>
          </a:bodyPr>
          <a:lstStyle/>
          <a:p>
            <a:pPr marL="320040" indent="-320040" fontAlgn="auto">
              <a:spcAft>
                <a:spcPts val="0"/>
              </a:spcAft>
              <a:buClr>
                <a:schemeClr val="accent6">
                  <a:lumMod val="75000"/>
                </a:schemeClr>
              </a:buClr>
              <a:defRPr/>
            </a:pPr>
            <a:r>
              <a:rPr lang="ru-RU" sz="3600" i="1" dirty="0" smtClean="0"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</a:rPr>
              <a:t>Поиск</a:t>
            </a:r>
            <a:r>
              <a:rPr lang="ru-RU" sz="3600" i="1" dirty="0" smtClean="0"/>
              <a:t> подходящего фасона платья</a:t>
            </a:r>
            <a:endParaRPr lang="ru-RU" sz="3600" i="1" dirty="0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sz="quarter" idx="13"/>
          </p:nvPr>
        </p:nvPicPr>
        <p:blipFill rotWithShape="1">
          <a:blip r:embed="rId2"/>
          <a:srcRect l="5320" r="36834"/>
          <a:stretch/>
        </p:blipFill>
        <p:spPr>
          <a:xfrm>
            <a:off x="323850" y="476250"/>
            <a:ext cx="4449763" cy="5545138"/>
          </a:xfrm>
          <a:ln>
            <a:solidFill>
              <a:schemeClr val="bg1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</p:pic>
      <p:pic>
        <p:nvPicPr>
          <p:cNvPr id="4" name="Picture 3" descr="D:\ИНГА\п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/>
            </a:extLst>
          </a:blip>
          <a:srcRect/>
          <a:stretch>
            <a:fillRect/>
          </a:stretch>
        </p:blipFill>
        <p:spPr bwMode="auto">
          <a:xfrm>
            <a:off x="5652120" y="3429000"/>
            <a:ext cx="2720657" cy="2613514"/>
          </a:xfrm>
          <a:prstGeom prst="rect">
            <a:avLst/>
          </a:prstGeom>
          <a:ln>
            <a:noFill/>
          </a:ln>
          <a:effectLst>
            <a:softEdge rad="112500"/>
          </a:effectLst>
          <a:ex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23729" y="5517232"/>
            <a:ext cx="4752527" cy="1143000"/>
          </a:xfrm>
        </p:spPr>
        <p:txBody>
          <a:bodyPr/>
          <a:lstStyle/>
          <a:p>
            <a:pPr marL="320040" indent="-320040" algn="ctr" fontAlgn="auto">
              <a:spcAft>
                <a:spcPts val="0"/>
              </a:spcAft>
              <a:buClr>
                <a:schemeClr val="accent6">
                  <a:lumMod val="75000"/>
                </a:schemeClr>
              </a:buClr>
              <a:defRPr/>
            </a:pPr>
            <a:r>
              <a:rPr lang="ru-RU" sz="3600" dirty="0" smtClean="0"/>
              <a:t>Выбор сделан</a:t>
            </a:r>
            <a:endParaRPr lang="ru-RU" sz="3600" dirty="0"/>
          </a:p>
        </p:txBody>
      </p:sp>
      <p:pic>
        <p:nvPicPr>
          <p:cNvPr id="20482" name="Picture 5" descr="D:\ИНГА\А 00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13275" y="444500"/>
            <a:ext cx="3059113" cy="4883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3" name="Picture 6" descr="D:\ИНГА\А 00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58888" y="444500"/>
            <a:ext cx="3387725" cy="4897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2291" y="159582"/>
            <a:ext cx="6512511" cy="1143000"/>
          </a:xfrm>
        </p:spPr>
        <p:txBody>
          <a:bodyPr/>
          <a:lstStyle/>
          <a:p>
            <a:pPr marL="320040" indent="-320040" fontAlgn="auto">
              <a:spcAft>
                <a:spcPts val="0"/>
              </a:spcAft>
              <a:buClr>
                <a:schemeClr val="accent6">
                  <a:lumMod val="75000"/>
                </a:schemeClr>
              </a:buClr>
              <a:defRPr/>
            </a:pPr>
            <a:r>
              <a:rPr lang="ru-RU" dirty="0" smtClean="0"/>
              <a:t>Создание выкройки</a:t>
            </a:r>
            <a:endParaRPr lang="ru-RU" dirty="0"/>
          </a:p>
        </p:txBody>
      </p:sp>
      <p:pic>
        <p:nvPicPr>
          <p:cNvPr id="21506" name="Picture 2" descr="G:\фото\20150618_11194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950" y="1304925"/>
            <a:ext cx="4103688" cy="5472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7" name="Picture 3" descr="G:\фото\20150618_113606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43438" y="1916113"/>
            <a:ext cx="4289425" cy="3673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695</TotalTime>
  <Words>45</Words>
  <Application>Microsoft Office PowerPoint</Application>
  <PresentationFormat>Экран (4:3)</PresentationFormat>
  <Paragraphs>12</Paragraphs>
  <Slides>19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Шаблон оформления</vt:lpstr>
      </vt:variant>
      <vt:variant>
        <vt:i4>4</vt:i4>
      </vt:variant>
      <vt:variant>
        <vt:lpstr>Заголовки слайдов</vt:lpstr>
      </vt:variant>
      <vt:variant>
        <vt:i4>19</vt:i4>
      </vt:variant>
    </vt:vector>
  </HeadingPairs>
  <TitlesOfParts>
    <vt:vector size="27" baseType="lpstr">
      <vt:lpstr>Trebuchet MS</vt:lpstr>
      <vt:lpstr>Arial</vt:lpstr>
      <vt:lpstr>Georgia</vt:lpstr>
      <vt:lpstr>Calibri</vt:lpstr>
      <vt:lpstr>Воздушный поток</vt:lpstr>
      <vt:lpstr>Воздушный поток</vt:lpstr>
      <vt:lpstr>Воздушный поток</vt:lpstr>
      <vt:lpstr>Воздушный поток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Oleg</dc:creator>
  <cp:lastModifiedBy>Admin</cp:lastModifiedBy>
  <cp:revision>47</cp:revision>
  <dcterms:created xsi:type="dcterms:W3CDTF">2015-09-19T16:07:49Z</dcterms:created>
  <dcterms:modified xsi:type="dcterms:W3CDTF">2016-12-23T21:06:20Z</dcterms:modified>
</cp:coreProperties>
</file>