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912768" cy="443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00" y="5085184"/>
            <a:ext cx="7543800" cy="914400"/>
          </a:xfrm>
        </p:spPr>
        <p:txBody>
          <a:bodyPr lIns="828000" tIns="36000" rIns="684000" anchor="ctr" anchorCtr="0"/>
          <a:lstStyle/>
          <a:p>
            <a:pPr algn="ctr"/>
            <a:r>
              <a:rPr lang="be-BY" sz="6600" b="1" dirty="0" smtClean="0">
                <a:solidFill>
                  <a:srgbClr val="FFC000"/>
                </a:solidFill>
              </a:rPr>
              <a:t>ЯКУБ КОЛАС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5004" y="6093296"/>
            <a:ext cx="221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(1882—1956)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3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3600400" cy="49298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464496" cy="2016224"/>
          </a:xfrm>
        </p:spPr>
        <p:txBody>
          <a:bodyPr anchor="t" anchorCtr="0"/>
          <a:lstStyle/>
          <a:p>
            <a:r>
              <a:rPr lang="be-BY" sz="2800" dirty="0" smtClean="0"/>
              <a:t>Пазней </a:t>
            </a:r>
            <a:r>
              <a:rPr lang="en-US" sz="2800" dirty="0" smtClean="0"/>
              <a:t>“</a:t>
            </a:r>
            <a:r>
              <a:rPr lang="be-BY" sz="2800" dirty="0" smtClean="0"/>
              <a:t>дарэктар</a:t>
            </a:r>
            <a:r>
              <a:rPr lang="en-US" sz="2800" dirty="0" smtClean="0"/>
              <a:t>”</a:t>
            </a:r>
            <a:r>
              <a:rPr lang="be-BY" sz="2800" dirty="0" smtClean="0"/>
              <a:t> (Іван Васільевіч Міцкевіч) стаў прафесіянальным настаўнікам.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551723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C000"/>
                </a:solidFill>
              </a:rPr>
              <a:t>Іван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Васільевіч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Міцкевіч</a:t>
            </a:r>
            <a:r>
              <a:rPr lang="ru-RU" b="1" dirty="0" smtClean="0">
                <a:solidFill>
                  <a:srgbClr val="FFC000"/>
                </a:solidFill>
              </a:rPr>
              <a:t> 1907г.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964938" cy="5087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888432" cy="6120680"/>
          </a:xfrm>
        </p:spPr>
        <p:txBody>
          <a:bodyPr anchor="t" anchorCtr="0"/>
          <a:lstStyle/>
          <a:p>
            <a:r>
              <a:rPr lang="be-BY" sz="3000" b="1" dirty="0" smtClean="0"/>
              <a:t>Бацька мой,Міхаіл Казіміравіч Міцкевіч, быў </a:t>
            </a:r>
            <a:r>
              <a:rPr lang="be-BY" sz="3000" b="1" dirty="0" smtClean="0"/>
              <a:t>лесніком.Чалавек </a:t>
            </a:r>
            <a:r>
              <a:rPr lang="be-BY" sz="3000" b="1" dirty="0" smtClean="0"/>
              <a:t>ён быў невялікай адукацыі</a:t>
            </a:r>
            <a:r>
              <a:rPr lang="en-US" sz="3000" b="1" dirty="0" smtClean="0"/>
              <a:t>:</a:t>
            </a:r>
            <a:r>
              <a:rPr lang="be-BY" sz="3000" b="1" dirty="0" smtClean="0"/>
              <a:t> умеў распісацца, чытаць па-польску і па-руску. Разбіраў нават і рукапіс.</a:t>
            </a:r>
            <a:br>
              <a:rPr lang="be-BY" sz="3000" b="1" dirty="0" smtClean="0"/>
            </a:br>
            <a:r>
              <a:rPr lang="be-BY" sz="2800" b="1" dirty="0" smtClean="0"/>
              <a:t/>
            </a:r>
            <a:br>
              <a:rPr lang="be-BY" sz="2800" b="1" dirty="0" smtClean="0"/>
            </a:br>
            <a:r>
              <a:rPr lang="be-BY" sz="2400" dirty="0" smtClean="0">
                <a:solidFill>
                  <a:srgbClr val="FFC000"/>
                </a:solidFill>
              </a:rPr>
              <a:t>Я.Колас</a:t>
            </a:r>
            <a:r>
              <a:rPr lang="be-BY" sz="2400" dirty="0">
                <a:solidFill>
                  <a:srgbClr val="FFC000"/>
                </a:solidFill>
              </a:rPr>
              <a:t>. Аўтабіяграфія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600400" cy="5472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608512" cy="5472608"/>
          </a:xfrm>
        </p:spPr>
        <p:txBody>
          <a:bodyPr lIns="108000" tIns="72000" rIns="0" bIns="216000" anchor="t" anchorCtr="0">
            <a:noAutofit/>
          </a:bodyPr>
          <a:lstStyle/>
          <a:p>
            <a:r>
              <a:rPr lang="be-BY" sz="3800" b="1" dirty="0" smtClean="0"/>
              <a:t>Маці мая, Ганна Юр’еўна </a:t>
            </a:r>
            <a:r>
              <a:rPr lang="be-BY" sz="3800" b="1" dirty="0" smtClean="0"/>
              <a:t>з Лёсікаў</a:t>
            </a:r>
            <a:r>
              <a:rPr lang="be-BY" sz="3800" b="1" dirty="0" smtClean="0"/>
              <a:t>, зусім няграматная, але разумная ад прыроды і добрая жанчына.</a:t>
            </a:r>
            <a:r>
              <a:rPr lang="be-BY" sz="4000" dirty="0"/>
              <a:t/>
            </a:r>
            <a:br>
              <a:rPr lang="be-BY" sz="4000" dirty="0"/>
            </a:br>
            <a:r>
              <a:rPr lang="be-BY" sz="4000" dirty="0" smtClean="0"/>
              <a:t/>
            </a:r>
            <a:br>
              <a:rPr lang="be-BY" sz="4000" dirty="0" smtClean="0"/>
            </a:br>
            <a:r>
              <a:rPr lang="be-BY" sz="2800" dirty="0" smtClean="0">
                <a:solidFill>
                  <a:srgbClr val="FFC000"/>
                </a:solidFill>
              </a:rPr>
              <a:t>Я.Колас. Аўтабіяграфія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54490" cy="504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04456" cy="5256584"/>
          </a:xfrm>
        </p:spPr>
        <p:txBody>
          <a:bodyPr anchor="t" anchorCtr="0">
            <a:noAutofit/>
          </a:bodyPr>
          <a:lstStyle/>
          <a:p>
            <a:r>
              <a:rPr lang="be-BY" sz="2400" b="1" dirty="0" smtClean="0"/>
              <a:t>Дзядзька Антось – малодшы бацькаў брат, самы малодшы з </a:t>
            </a:r>
            <a:r>
              <a:rPr lang="be-BY" sz="2400" b="1" dirty="0" smtClean="0"/>
              <a:t>маіх </a:t>
            </a:r>
            <a:r>
              <a:rPr lang="be-BY" sz="2400" b="1" dirty="0" smtClean="0"/>
              <a:t>дзядзькоў… Ён ведаў многа розных апавяданняў, казак і ўмеў цікава іх расказваць</a:t>
            </a:r>
            <a:r>
              <a:rPr lang="en-US" sz="2400" b="1" dirty="0" smtClean="0"/>
              <a:t>;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ведаў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многа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песень</a:t>
            </a:r>
            <a:r>
              <a:rPr lang="ru-RU" sz="2400" b="1" dirty="0" smtClean="0"/>
              <a:t>… </a:t>
            </a:r>
            <a:r>
              <a:rPr lang="ru-RU" sz="2400" b="1" dirty="0" err="1" smtClean="0"/>
              <a:t>любіў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дзяцей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умеў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імі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ладзіць</a:t>
            </a:r>
            <a:r>
              <a:rPr lang="ru-RU" sz="2400" b="1" dirty="0" smtClean="0"/>
              <a:t> і добра </a:t>
            </a:r>
            <a:r>
              <a:rPr lang="ru-RU" sz="2400" b="1" dirty="0" err="1" smtClean="0"/>
              <a:t>разумеў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дзіцячую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псіхалогію</a:t>
            </a:r>
            <a:r>
              <a:rPr lang="ru-RU" sz="2400" b="1" dirty="0" smtClean="0"/>
              <a:t>.</a:t>
            </a:r>
            <a:r>
              <a:rPr lang="ru-RU" sz="2550" dirty="0" smtClean="0"/>
              <a:t/>
            </a:r>
            <a:br>
              <a:rPr lang="ru-RU" sz="2550" dirty="0" smtClean="0"/>
            </a:br>
            <a:r>
              <a:rPr lang="ru-RU" sz="2550" dirty="0" smtClean="0"/>
              <a:t/>
            </a:r>
            <a:br>
              <a:rPr lang="ru-RU" sz="2550" dirty="0" smtClean="0"/>
            </a:br>
            <a:r>
              <a:rPr lang="be-BY" sz="2000" dirty="0">
                <a:solidFill>
                  <a:srgbClr val="FFC000"/>
                </a:solidFill>
              </a:rPr>
              <a:t>Я.Колас. Аўтабіяграфія</a:t>
            </a:r>
            <a:r>
              <a:rPr lang="ru-RU" sz="2550" dirty="0"/>
              <a:t/>
            </a:r>
            <a:br>
              <a:rPr lang="ru-RU" sz="2550" dirty="0"/>
            </a:br>
            <a:endParaRPr lang="ru-RU" sz="2550" dirty="0"/>
          </a:p>
        </p:txBody>
      </p:sp>
    </p:spTree>
    <p:extLst>
      <p:ext uri="{BB962C8B-B14F-4D97-AF65-F5344CB8AC3E}">
        <p14:creationId xmlns:p14="http://schemas.microsoft.com/office/powerpoint/2010/main" val="3594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8" y="260648"/>
            <a:ext cx="7860145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424936" cy="914400"/>
          </a:xfrm>
        </p:spPr>
        <p:txBody>
          <a:bodyPr/>
          <a:lstStyle/>
          <a:p>
            <a:r>
              <a:rPr lang="be-BY" sz="4000" b="1" dirty="0" smtClean="0">
                <a:solidFill>
                  <a:srgbClr val="FFC000"/>
                </a:solidFill>
              </a:rPr>
              <a:t>Хата, дзе нарадзіўся Якуб Колас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2" y="1052736"/>
            <a:ext cx="8136637" cy="3642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76800"/>
            <a:ext cx="8568952" cy="914400"/>
          </a:xfrm>
        </p:spPr>
        <p:txBody>
          <a:bodyPr/>
          <a:lstStyle/>
          <a:p>
            <a:r>
              <a:rPr lang="be-BY" sz="3400" b="1" dirty="0" smtClean="0">
                <a:solidFill>
                  <a:srgbClr val="FFC000"/>
                </a:solidFill>
              </a:rPr>
              <a:t>Акінчыцы</a:t>
            </a:r>
            <a:r>
              <a:rPr lang="be-BY" sz="3400" b="1" dirty="0">
                <a:solidFill>
                  <a:srgbClr val="FFC000"/>
                </a:solidFill>
              </a:rPr>
              <a:t>.</a:t>
            </a:r>
            <a:r>
              <a:rPr lang="be-BY" sz="3400" b="1" dirty="0" smtClean="0">
                <a:solidFill>
                  <a:srgbClr val="FFC000"/>
                </a:solidFill>
              </a:rPr>
              <a:t> Будынак </a:t>
            </a:r>
            <a:r>
              <a:rPr lang="be-BY" sz="3400" b="1" dirty="0" smtClean="0">
                <a:solidFill>
                  <a:srgbClr val="FFC000"/>
                </a:solidFill>
              </a:rPr>
              <a:t>былога лясніцтва</a:t>
            </a:r>
            <a:endParaRPr lang="ru-RU" sz="3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5" y="692696"/>
            <a:ext cx="846751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6000" b="1" dirty="0" smtClean="0">
                <a:solidFill>
                  <a:srgbClr val="FFC000"/>
                </a:solidFill>
              </a:rPr>
              <a:t>Леснікова </a:t>
            </a:r>
            <a:r>
              <a:rPr lang="be-BY" sz="6000" b="1" dirty="0" smtClean="0">
                <a:solidFill>
                  <a:srgbClr val="FFC000"/>
                </a:solidFill>
              </a:rPr>
              <a:t>пасада</a:t>
            </a:r>
            <a:endParaRPr lang="ru-RU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" y="1124744"/>
            <a:ext cx="8283886" cy="3234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149080"/>
            <a:ext cx="8784976" cy="914400"/>
          </a:xfrm>
        </p:spPr>
        <p:txBody>
          <a:bodyPr/>
          <a:lstStyle/>
          <a:p>
            <a:r>
              <a:rPr lang="be-BY" sz="2200" b="1" dirty="0" smtClean="0">
                <a:solidFill>
                  <a:srgbClr val="FFC000"/>
                </a:solidFill>
              </a:rPr>
              <a:t>Ласток. Хата, у якой з 1885 по 1891 год жыла сям’я Міцкевічаў</a:t>
            </a:r>
            <a:endParaRPr lang="ru-RU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032448" cy="60525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548680"/>
            <a:ext cx="3024336" cy="914400"/>
          </a:xfrm>
        </p:spPr>
        <p:txBody>
          <a:bodyPr/>
          <a:lstStyle/>
          <a:p>
            <a:r>
              <a:rPr lang="be-BY" sz="5400" b="1" dirty="0" smtClean="0">
                <a:solidFill>
                  <a:srgbClr val="FFC000"/>
                </a:solidFill>
              </a:rPr>
              <a:t>Кросны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99</TotalTime>
  <Words>138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ЯКУБ КОЛАС</vt:lpstr>
      <vt:lpstr>Бацька мой,Міхаіл Казіміравіч Міцкевіч, быў лесніком.Чалавек ён быў невялікай адукацыі: умеў распісацца, чытаць па-польску і па-руску. Разбіраў нават і рукапіс.  Я.Колас. Аўтабіяграфія</vt:lpstr>
      <vt:lpstr>Маці мая, Ганна Юр’еўна з Лёсікаў, зусім няграматная, але разумная ад прыроды і добрая жанчына.  Я.Колас. Аўтабіяграфія</vt:lpstr>
      <vt:lpstr>Дзядзька Антось – малодшы бацькаў брат, самы малодшы з маіх дзядзькоў… Ён ведаў многа розных апавяданняў, казак і ўмеў цікава іх расказваць; ведаў многа песень… любіў дзяцей, умеў з імі ладзіць і добра разумеў дзіцячую псіхалогію.  Я.Колас. Аўтабіяграфія </vt:lpstr>
      <vt:lpstr>Хата, дзе нарадзіўся Якуб Колас</vt:lpstr>
      <vt:lpstr>Акінчыцы. Будынак былога лясніцтва</vt:lpstr>
      <vt:lpstr>Леснікова пасада</vt:lpstr>
      <vt:lpstr>Ласток. Хата, у якой з 1885 по 1891 год жыла сям’я Міцкевічаў</vt:lpstr>
      <vt:lpstr>Кросны</vt:lpstr>
      <vt:lpstr>Пазней “дарэктар” (Іван Васільевіч Міцкевіч) стаў прафесіянальным настаўнікам.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10</cp:revision>
  <dcterms:created xsi:type="dcterms:W3CDTF">2016-01-28T12:33:01Z</dcterms:created>
  <dcterms:modified xsi:type="dcterms:W3CDTF">2016-02-02T04:33:55Z</dcterms:modified>
</cp:coreProperties>
</file>