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2810753-7C87-41ED-AFF7-4E820479A05C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A805279-C67B-4C5D-B021-F6B07F3B59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a typeface="MingLiU-ExtB" pitchFamily="18" charset="-120"/>
              </a:rPr>
              <a:t>Кроссворд «Музыкальный»</a:t>
            </a:r>
            <a:endParaRPr lang="ru-RU" sz="3200" dirty="0">
              <a:ea typeface="MingLiU-ExtB" pitchFamily="18" charset="-12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340768"/>
            <a:ext cx="4248471" cy="2808312"/>
          </a:xfrm>
        </p:spPr>
      </p:pic>
    </p:spTree>
    <p:extLst>
      <p:ext uri="{BB962C8B-B14F-4D97-AF65-F5344CB8AC3E}">
        <p14:creationId xmlns:p14="http://schemas.microsoft.com/office/powerpoint/2010/main" val="11572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66017"/>
            <a:ext cx="7772400" cy="1334433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47856"/>
            <a:ext cx="6400800" cy="159094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94" y="746108"/>
            <a:ext cx="633413" cy="67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Шестиугольник 8"/>
          <p:cNvSpPr/>
          <p:nvPr/>
        </p:nvSpPr>
        <p:spPr>
          <a:xfrm>
            <a:off x="5148064" y="846064"/>
            <a:ext cx="651274" cy="56671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М</a:t>
            </a:r>
            <a:endParaRPr lang="ru-RU" sz="2800" dirty="0"/>
          </a:p>
        </p:txBody>
      </p:sp>
      <p:sp>
        <p:nvSpPr>
          <p:cNvPr id="10" name="Шестиугольник 9"/>
          <p:cNvSpPr/>
          <p:nvPr/>
        </p:nvSpPr>
        <p:spPr>
          <a:xfrm>
            <a:off x="5148064" y="1417506"/>
            <a:ext cx="643629" cy="63111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5148065" y="2060848"/>
            <a:ext cx="664180" cy="58829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Л</a:t>
            </a:r>
            <a:endParaRPr lang="ru-RU" sz="2800" dirty="0"/>
          </a:p>
        </p:txBody>
      </p:sp>
      <p:sp>
        <p:nvSpPr>
          <p:cNvPr id="14" name="Шестиугольник 13"/>
          <p:cNvSpPr/>
          <p:nvPr/>
        </p:nvSpPr>
        <p:spPr>
          <a:xfrm>
            <a:off x="5148065" y="2668855"/>
            <a:ext cx="664180" cy="62097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15" name="Шестиугольник 14"/>
          <p:cNvSpPr/>
          <p:nvPr/>
        </p:nvSpPr>
        <p:spPr>
          <a:xfrm>
            <a:off x="5148065" y="3284984"/>
            <a:ext cx="664179" cy="608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</a:t>
            </a:r>
            <a:endParaRPr lang="ru-RU" sz="2800" dirty="0"/>
          </a:p>
        </p:txBody>
      </p:sp>
      <p:sp>
        <p:nvSpPr>
          <p:cNvPr id="16" name="Шестиугольник 15"/>
          <p:cNvSpPr/>
          <p:nvPr/>
        </p:nvSpPr>
        <p:spPr>
          <a:xfrm>
            <a:off x="5156994" y="3918165"/>
            <a:ext cx="633414" cy="56086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Е</a:t>
            </a:r>
            <a:endParaRPr lang="ru-RU" sz="2800" dirty="0"/>
          </a:p>
        </p:txBody>
      </p:sp>
      <p:sp>
        <p:nvSpPr>
          <p:cNvPr id="17" name="Шестиугольник 16"/>
          <p:cNvSpPr/>
          <p:nvPr/>
        </p:nvSpPr>
        <p:spPr>
          <a:xfrm>
            <a:off x="5148065" y="4502091"/>
            <a:ext cx="642342" cy="60739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Ц</a:t>
            </a:r>
            <a:endParaRPr lang="ru-RU" sz="2800" dirty="0"/>
          </a:p>
        </p:txBody>
      </p:sp>
      <p:sp>
        <p:nvSpPr>
          <p:cNvPr id="18" name="Шестиугольник 17"/>
          <p:cNvSpPr/>
          <p:nvPr/>
        </p:nvSpPr>
        <p:spPr>
          <a:xfrm>
            <a:off x="5823995" y="836712"/>
            <a:ext cx="648072" cy="557720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19" name="Шестиугольник 18"/>
          <p:cNvSpPr/>
          <p:nvPr/>
        </p:nvSpPr>
        <p:spPr>
          <a:xfrm>
            <a:off x="6472067" y="836712"/>
            <a:ext cx="648072" cy="575299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</a:t>
            </a:r>
            <a:endParaRPr lang="ru-RU" sz="2800" dirty="0"/>
          </a:p>
        </p:txBody>
      </p:sp>
      <p:sp>
        <p:nvSpPr>
          <p:cNvPr id="20" name="Шестиугольник 19"/>
          <p:cNvSpPr/>
          <p:nvPr/>
        </p:nvSpPr>
        <p:spPr>
          <a:xfrm>
            <a:off x="7120139" y="836713"/>
            <a:ext cx="576064" cy="582092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Ш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4571206" y="1454773"/>
            <a:ext cx="576858" cy="593844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5823995" y="1394433"/>
            <a:ext cx="648072" cy="654184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Л</a:t>
            </a:r>
          </a:p>
        </p:txBody>
      </p:sp>
      <p:sp>
        <p:nvSpPr>
          <p:cNvPr id="23" name="Шестиугольник 22"/>
          <p:cNvSpPr/>
          <p:nvPr/>
        </p:nvSpPr>
        <p:spPr>
          <a:xfrm>
            <a:off x="6472066" y="1417506"/>
            <a:ext cx="648073" cy="625617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Ь</a:t>
            </a:r>
            <a:endParaRPr lang="ru-RU" sz="2800" dirty="0"/>
          </a:p>
        </p:txBody>
      </p:sp>
      <p:sp>
        <p:nvSpPr>
          <p:cNvPr id="24" name="Шестиугольник 23"/>
          <p:cNvSpPr/>
          <p:nvPr/>
        </p:nvSpPr>
        <p:spPr>
          <a:xfrm>
            <a:off x="5848247" y="2043123"/>
            <a:ext cx="623819" cy="593789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Я</a:t>
            </a:r>
          </a:p>
        </p:txBody>
      </p:sp>
      <p:sp>
        <p:nvSpPr>
          <p:cNvPr id="25" name="Шестиугольник 24"/>
          <p:cNvSpPr/>
          <p:nvPr/>
        </p:nvSpPr>
        <p:spPr>
          <a:xfrm>
            <a:off x="2915816" y="2672879"/>
            <a:ext cx="504056" cy="660590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</a:t>
            </a:r>
            <a:endParaRPr lang="ru-RU" sz="2800" dirty="0"/>
          </a:p>
        </p:txBody>
      </p:sp>
      <p:sp>
        <p:nvSpPr>
          <p:cNvPr id="26" name="Шестиугольник 25"/>
          <p:cNvSpPr/>
          <p:nvPr/>
        </p:nvSpPr>
        <p:spPr>
          <a:xfrm>
            <a:off x="3419872" y="2692790"/>
            <a:ext cx="576064" cy="640679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7" name="Шестиугольник 26"/>
          <p:cNvSpPr/>
          <p:nvPr/>
        </p:nvSpPr>
        <p:spPr>
          <a:xfrm>
            <a:off x="4017020" y="2671561"/>
            <a:ext cx="554980" cy="647609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М</a:t>
            </a:r>
            <a:endParaRPr lang="ru-RU" sz="2800" dirty="0"/>
          </a:p>
        </p:txBody>
      </p:sp>
      <p:sp>
        <p:nvSpPr>
          <p:cNvPr id="28" name="Шестиугольник 27"/>
          <p:cNvSpPr/>
          <p:nvPr/>
        </p:nvSpPr>
        <p:spPr>
          <a:xfrm>
            <a:off x="4599620" y="2675767"/>
            <a:ext cx="548444" cy="657702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</a:t>
            </a:r>
            <a:endParaRPr lang="ru-RU" sz="2800" dirty="0"/>
          </a:p>
        </p:txBody>
      </p:sp>
      <p:sp>
        <p:nvSpPr>
          <p:cNvPr id="29" name="Шестиугольник 28"/>
          <p:cNvSpPr/>
          <p:nvPr/>
        </p:nvSpPr>
        <p:spPr>
          <a:xfrm>
            <a:off x="5812244" y="2636912"/>
            <a:ext cx="659823" cy="640101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З</a:t>
            </a:r>
            <a:endParaRPr lang="ru-RU" sz="2800" dirty="0"/>
          </a:p>
        </p:txBody>
      </p:sp>
      <p:sp>
        <p:nvSpPr>
          <p:cNvPr id="30" name="Шестиугольник 29"/>
          <p:cNvSpPr/>
          <p:nvPr/>
        </p:nvSpPr>
        <p:spPr>
          <a:xfrm>
            <a:off x="6472066" y="2685976"/>
            <a:ext cx="648074" cy="627699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</a:t>
            </a:r>
            <a:endParaRPr lang="ru-RU" sz="2800" dirty="0"/>
          </a:p>
        </p:txBody>
      </p:sp>
      <p:sp>
        <p:nvSpPr>
          <p:cNvPr id="31" name="Шестиугольник 30"/>
          <p:cNvSpPr/>
          <p:nvPr/>
        </p:nvSpPr>
        <p:spPr>
          <a:xfrm>
            <a:off x="7120140" y="2679808"/>
            <a:ext cx="576064" cy="653661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</a:t>
            </a:r>
            <a:endParaRPr lang="ru-RU" sz="2800" dirty="0"/>
          </a:p>
        </p:txBody>
      </p:sp>
      <p:sp>
        <p:nvSpPr>
          <p:cNvPr id="2048" name="Шестиугольник 2047"/>
          <p:cNvSpPr/>
          <p:nvPr/>
        </p:nvSpPr>
        <p:spPr>
          <a:xfrm>
            <a:off x="7696203" y="2672880"/>
            <a:ext cx="620213" cy="660589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049" name="Шестиугольник 2048"/>
          <p:cNvSpPr/>
          <p:nvPr/>
        </p:nvSpPr>
        <p:spPr>
          <a:xfrm>
            <a:off x="8316416" y="2675767"/>
            <a:ext cx="576064" cy="643403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</a:t>
            </a:r>
            <a:endParaRPr lang="ru-RU" sz="2800" dirty="0"/>
          </a:p>
        </p:txBody>
      </p:sp>
      <p:sp>
        <p:nvSpPr>
          <p:cNvPr id="2112" name="Шестиугольник 2111"/>
          <p:cNvSpPr/>
          <p:nvPr/>
        </p:nvSpPr>
        <p:spPr>
          <a:xfrm>
            <a:off x="5848248" y="3289833"/>
            <a:ext cx="576064" cy="628332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113" name="Шестиугольник 2112"/>
          <p:cNvSpPr/>
          <p:nvPr/>
        </p:nvSpPr>
        <p:spPr>
          <a:xfrm>
            <a:off x="4571206" y="3921731"/>
            <a:ext cx="555774" cy="557302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</a:t>
            </a:r>
            <a:endParaRPr lang="ru-RU" sz="2800" dirty="0"/>
          </a:p>
        </p:txBody>
      </p:sp>
      <p:sp>
        <p:nvSpPr>
          <p:cNvPr id="2114" name="Шестиугольник 2113"/>
          <p:cNvSpPr/>
          <p:nvPr/>
        </p:nvSpPr>
        <p:spPr>
          <a:xfrm>
            <a:off x="657272" y="4506224"/>
            <a:ext cx="530352" cy="603262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</a:t>
            </a:r>
            <a:endParaRPr lang="ru-RU" sz="2800" dirty="0"/>
          </a:p>
        </p:txBody>
      </p:sp>
      <p:sp>
        <p:nvSpPr>
          <p:cNvPr id="2116" name="Шестиугольник 2115"/>
          <p:cNvSpPr/>
          <p:nvPr/>
        </p:nvSpPr>
        <p:spPr>
          <a:xfrm>
            <a:off x="1187624" y="4507504"/>
            <a:ext cx="576064" cy="601984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117" name="Шестиугольник 2116"/>
          <p:cNvSpPr/>
          <p:nvPr/>
        </p:nvSpPr>
        <p:spPr>
          <a:xfrm>
            <a:off x="2339752" y="4507503"/>
            <a:ext cx="576064" cy="601984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118" name="Шестиугольник 2117"/>
          <p:cNvSpPr/>
          <p:nvPr/>
        </p:nvSpPr>
        <p:spPr>
          <a:xfrm>
            <a:off x="1763688" y="4497380"/>
            <a:ext cx="576064" cy="612106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</a:t>
            </a:r>
            <a:endParaRPr lang="ru-RU" sz="2800" dirty="0"/>
          </a:p>
        </p:txBody>
      </p:sp>
      <p:sp>
        <p:nvSpPr>
          <p:cNvPr id="2119" name="Шестиугольник 2118"/>
          <p:cNvSpPr/>
          <p:nvPr/>
        </p:nvSpPr>
        <p:spPr>
          <a:xfrm>
            <a:off x="2873626" y="4506223"/>
            <a:ext cx="546246" cy="603263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</a:t>
            </a:r>
            <a:endParaRPr lang="ru-RU" sz="2800" dirty="0"/>
          </a:p>
        </p:txBody>
      </p:sp>
      <p:sp>
        <p:nvSpPr>
          <p:cNvPr id="2120" name="Шестиугольник 2119"/>
          <p:cNvSpPr/>
          <p:nvPr/>
        </p:nvSpPr>
        <p:spPr>
          <a:xfrm>
            <a:off x="3413686" y="4506224"/>
            <a:ext cx="582250" cy="603261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122" name="Шестиугольник 2121"/>
          <p:cNvSpPr/>
          <p:nvPr/>
        </p:nvSpPr>
        <p:spPr>
          <a:xfrm>
            <a:off x="3971605" y="4500636"/>
            <a:ext cx="600395" cy="608849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2123" name="Шестиугольник 2122"/>
          <p:cNvSpPr/>
          <p:nvPr/>
        </p:nvSpPr>
        <p:spPr>
          <a:xfrm>
            <a:off x="4571206" y="4506224"/>
            <a:ext cx="576858" cy="603262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Е</a:t>
            </a:r>
            <a:endParaRPr lang="ru-RU" sz="2800" dirty="0"/>
          </a:p>
        </p:txBody>
      </p:sp>
      <p:sp>
        <p:nvSpPr>
          <p:cNvPr id="2124" name="Стрелка вправо 2123"/>
          <p:cNvSpPr/>
          <p:nvPr/>
        </p:nvSpPr>
        <p:spPr>
          <a:xfrm>
            <a:off x="4599620" y="836712"/>
            <a:ext cx="527360" cy="585258"/>
          </a:xfrm>
          <a:prstGeom prst="rightArrow">
            <a:avLst>
              <a:gd name="adj1" fmla="val 50000"/>
              <a:gd name="adj2" fmla="val 4483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2125" name="Стрелка вправо 2124"/>
          <p:cNvSpPr/>
          <p:nvPr/>
        </p:nvSpPr>
        <p:spPr>
          <a:xfrm>
            <a:off x="4005142" y="1421970"/>
            <a:ext cx="566858" cy="62664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2126" name="Стрелка вправо 2125"/>
          <p:cNvSpPr/>
          <p:nvPr/>
        </p:nvSpPr>
        <p:spPr>
          <a:xfrm>
            <a:off x="4571206" y="2084100"/>
            <a:ext cx="576858" cy="55281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2127" name="Стрелка вправо 2126"/>
          <p:cNvSpPr/>
          <p:nvPr/>
        </p:nvSpPr>
        <p:spPr>
          <a:xfrm>
            <a:off x="2339752" y="2668855"/>
            <a:ext cx="533874" cy="66461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</a:t>
            </a:r>
            <a:endParaRPr lang="ru-RU" sz="2800" dirty="0"/>
          </a:p>
        </p:txBody>
      </p:sp>
      <p:sp>
        <p:nvSpPr>
          <p:cNvPr id="2128" name="Стрелка вправо 2127"/>
          <p:cNvSpPr/>
          <p:nvPr/>
        </p:nvSpPr>
        <p:spPr>
          <a:xfrm>
            <a:off x="4571206" y="3345349"/>
            <a:ext cx="546516" cy="54910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</a:t>
            </a:r>
            <a:endParaRPr lang="ru-RU" sz="2800" dirty="0"/>
          </a:p>
        </p:txBody>
      </p:sp>
      <p:sp>
        <p:nvSpPr>
          <p:cNvPr id="2129" name="Стрелка вправо 2128"/>
          <p:cNvSpPr/>
          <p:nvPr/>
        </p:nvSpPr>
        <p:spPr>
          <a:xfrm>
            <a:off x="3971604" y="3893198"/>
            <a:ext cx="599601" cy="60418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6</a:t>
            </a:r>
            <a:endParaRPr lang="ru-RU" sz="2800" dirty="0"/>
          </a:p>
        </p:txBody>
      </p:sp>
      <p:sp>
        <p:nvSpPr>
          <p:cNvPr id="2130" name="Стрелка вправо 2129"/>
          <p:cNvSpPr/>
          <p:nvPr/>
        </p:nvSpPr>
        <p:spPr>
          <a:xfrm>
            <a:off x="168068" y="4482200"/>
            <a:ext cx="489204" cy="62728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7</a:t>
            </a:r>
            <a:endParaRPr lang="ru-RU" sz="2800" dirty="0"/>
          </a:p>
        </p:txBody>
      </p:sp>
      <p:sp>
        <p:nvSpPr>
          <p:cNvPr id="2131" name="Прямоугольник с двумя скругленными соседними углами 2130"/>
          <p:cNvSpPr/>
          <p:nvPr/>
        </p:nvSpPr>
        <p:spPr>
          <a:xfrm>
            <a:off x="1043608" y="5517232"/>
            <a:ext cx="5256584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Музыка для шествия.</a:t>
            </a:r>
            <a:endParaRPr lang="ru-RU" dirty="0"/>
          </a:p>
        </p:txBody>
      </p:sp>
      <p:sp>
        <p:nvSpPr>
          <p:cNvPr id="2132" name="Прямоугольник с двумя скругленными соседними углами 2131"/>
          <p:cNvSpPr/>
          <p:nvPr/>
        </p:nvSpPr>
        <p:spPr>
          <a:xfrm>
            <a:off x="1043608" y="5495509"/>
            <a:ext cx="5256584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Название ноты.</a:t>
            </a:r>
            <a:endParaRPr lang="ru-RU" dirty="0"/>
          </a:p>
        </p:txBody>
      </p:sp>
      <p:sp>
        <p:nvSpPr>
          <p:cNvPr id="2133" name="Прямоугольник с двумя скругленными соседними углами 2132"/>
          <p:cNvSpPr/>
          <p:nvPr/>
        </p:nvSpPr>
        <p:spPr>
          <a:xfrm>
            <a:off x="1043608" y="5495509"/>
            <a:ext cx="5256584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Нота, расположенная между второй  и третьей линейками.</a:t>
            </a:r>
            <a:endParaRPr lang="ru-RU" dirty="0"/>
          </a:p>
        </p:txBody>
      </p:sp>
      <p:sp>
        <p:nvSpPr>
          <p:cNvPr id="2134" name="Прямоугольник с двумя скругленными соседними углами 2133"/>
          <p:cNvSpPr/>
          <p:nvPr/>
        </p:nvSpPr>
        <p:spPr>
          <a:xfrm>
            <a:off x="1043609" y="5517232"/>
            <a:ext cx="5256584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Сочинитель музыки.</a:t>
            </a:r>
            <a:endParaRPr lang="ru-RU" dirty="0"/>
          </a:p>
        </p:txBody>
      </p:sp>
      <p:sp>
        <p:nvSpPr>
          <p:cNvPr id="2135" name="Прямоугольник с двумя скругленными соседними углами 2134"/>
          <p:cNvSpPr/>
          <p:nvPr/>
        </p:nvSpPr>
        <p:spPr>
          <a:xfrm>
            <a:off x="1043610" y="5517232"/>
            <a:ext cx="5256582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5. Нота на первой добавочной линейке.</a:t>
            </a:r>
            <a:endParaRPr lang="ru-RU" dirty="0"/>
          </a:p>
        </p:txBody>
      </p:sp>
      <p:sp>
        <p:nvSpPr>
          <p:cNvPr id="2136" name="Прямоугольник с двумя скругленными соседними углами 2135"/>
          <p:cNvSpPr/>
          <p:nvPr/>
        </p:nvSpPr>
        <p:spPr>
          <a:xfrm>
            <a:off x="1043610" y="5495509"/>
            <a:ext cx="5256583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6. Нота , располагающаяся под первой линейкой.</a:t>
            </a:r>
            <a:endParaRPr lang="ru-RU" dirty="0"/>
          </a:p>
        </p:txBody>
      </p:sp>
      <p:sp>
        <p:nvSpPr>
          <p:cNvPr id="2137" name="Прямоугольник с двумя скругленными соседними углами 2136"/>
          <p:cNvSpPr/>
          <p:nvPr/>
        </p:nvSpPr>
        <p:spPr>
          <a:xfrm>
            <a:off x="1043610" y="5495509"/>
            <a:ext cx="5256582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7. Название пяти горизонтально расположенных нотных линеек.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47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500"/>
                            </p:stCondLst>
                            <p:childTnLst>
                              <p:par>
                                <p:cTn id="1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000"/>
                            </p:stCondLst>
                            <p:childTnLst>
                              <p:par>
                                <p:cTn id="1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500"/>
                            </p:stCondLst>
                            <p:childTnLst>
                              <p:par>
                                <p:cTn id="1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4000"/>
                            </p:stCondLst>
                            <p:childTnLst>
                              <p:par>
                                <p:cTn id="2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2048" grpId="0" animBg="1"/>
      <p:bldP spid="2049" grpId="0" animBg="1"/>
      <p:bldP spid="2112" grpId="0" animBg="1"/>
      <p:bldP spid="2113" grpId="0" animBg="1"/>
      <p:bldP spid="2114" grpId="0" animBg="1"/>
      <p:bldP spid="2116" grpId="0" animBg="1"/>
      <p:bldP spid="2117" grpId="0" animBg="1"/>
      <p:bldP spid="2118" grpId="0" animBg="1"/>
      <p:bldP spid="2119" grpId="0" animBg="1"/>
      <p:bldP spid="2120" grpId="0" animBg="1"/>
      <p:bldP spid="2122" grpId="0" animBg="1"/>
      <p:bldP spid="2123" grpId="0" animBg="1"/>
      <p:bldP spid="2124" grpId="0" animBg="1"/>
      <p:bldP spid="2125" grpId="0" animBg="1"/>
      <p:bldP spid="2126" grpId="0" animBg="1"/>
      <p:bldP spid="2127" grpId="0" animBg="1"/>
      <p:bldP spid="2128" grpId="0" animBg="1"/>
      <p:bldP spid="2129" grpId="0" animBg="1"/>
      <p:bldP spid="2130" grpId="0" animBg="1"/>
      <p:bldP spid="2131" grpId="0" animBg="1"/>
      <p:bldP spid="2132" grpId="0" animBg="1"/>
      <p:bldP spid="2133" grpId="0" animBg="1"/>
      <p:bldP spid="2134" grpId="0" animBg="1"/>
      <p:bldP spid="2135" grpId="0" animBg="1"/>
      <p:bldP spid="2136" grpId="0" animBg="1"/>
      <p:bldP spid="213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174</TotalTime>
  <Words>97</Words>
  <Application>Microsoft Office PowerPoint</Application>
  <PresentationFormat>Экран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Углы</vt:lpstr>
      <vt:lpstr>Кроссворд «Музыкальный»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</dc:title>
  <dc:creator>1</dc:creator>
  <cp:lastModifiedBy>Александра</cp:lastModifiedBy>
  <cp:revision>24</cp:revision>
  <dcterms:created xsi:type="dcterms:W3CDTF">2012-10-16T13:31:58Z</dcterms:created>
  <dcterms:modified xsi:type="dcterms:W3CDTF">2016-12-22T15:46:04Z</dcterms:modified>
</cp:coreProperties>
</file>