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2"/>
  </p:notesMasterIdLst>
  <p:sldIdLst>
    <p:sldId id="256" r:id="rId4"/>
    <p:sldId id="346" r:id="rId5"/>
    <p:sldId id="361" r:id="rId6"/>
    <p:sldId id="262" r:id="rId7"/>
    <p:sldId id="362" r:id="rId8"/>
    <p:sldId id="348" r:id="rId9"/>
    <p:sldId id="363" r:id="rId10"/>
    <p:sldId id="377" r:id="rId11"/>
    <p:sldId id="345" r:id="rId12"/>
    <p:sldId id="349" r:id="rId13"/>
    <p:sldId id="350" r:id="rId14"/>
    <p:sldId id="285" r:id="rId15"/>
    <p:sldId id="260" r:id="rId16"/>
    <p:sldId id="279" r:id="rId17"/>
    <p:sldId id="344" r:id="rId18"/>
    <p:sldId id="283" r:id="rId19"/>
    <p:sldId id="296" r:id="rId20"/>
    <p:sldId id="288" r:id="rId21"/>
    <p:sldId id="292" r:id="rId22"/>
    <p:sldId id="297" r:id="rId23"/>
    <p:sldId id="263" r:id="rId24"/>
    <p:sldId id="301" r:id="rId25"/>
    <p:sldId id="317" r:id="rId26"/>
    <p:sldId id="298" r:id="rId27"/>
    <p:sldId id="331" r:id="rId28"/>
    <p:sldId id="321" r:id="rId29"/>
    <p:sldId id="332" r:id="rId30"/>
    <p:sldId id="322" r:id="rId31"/>
    <p:sldId id="364" r:id="rId32"/>
    <p:sldId id="323" r:id="rId33"/>
    <p:sldId id="324" r:id="rId34"/>
    <p:sldId id="351" r:id="rId35"/>
    <p:sldId id="374" r:id="rId36"/>
    <p:sldId id="375" r:id="rId37"/>
    <p:sldId id="353" r:id="rId38"/>
    <p:sldId id="352" r:id="rId39"/>
    <p:sldId id="356" r:id="rId40"/>
    <p:sldId id="355" r:id="rId41"/>
    <p:sldId id="357" r:id="rId42"/>
    <p:sldId id="366" r:id="rId43"/>
    <p:sldId id="365" r:id="rId44"/>
    <p:sldId id="367" r:id="rId45"/>
    <p:sldId id="369" r:id="rId46"/>
    <p:sldId id="370" r:id="rId47"/>
    <p:sldId id="372" r:id="rId48"/>
    <p:sldId id="373" r:id="rId49"/>
    <p:sldId id="299" r:id="rId50"/>
    <p:sldId id="376" r:id="rId51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0" autoAdjust="0"/>
    <p:restoredTop sz="94660"/>
  </p:normalViewPr>
  <p:slideViewPr>
    <p:cSldViewPr>
      <p:cViewPr>
        <p:scale>
          <a:sx n="85" d="100"/>
          <a:sy n="85" d="100"/>
        </p:scale>
        <p:origin x="-102" y="-4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68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Медведева" userId="1b34f1fd5bd9279c" providerId="Windows Live" clId="Web-{4B2E51B0-4995-4A2C-B228-587D536946CB}"/>
    <pc:docChg chg="modSld">
      <pc:chgData name="Юлия Медведева" userId="1b34f1fd5bd9279c" providerId="Windows Live" clId="Web-{4B2E51B0-4995-4A2C-B228-587D536946CB}" dt="2018-03-21T05:51:20.966" v="1"/>
      <pc:docMkLst>
        <pc:docMk/>
      </pc:docMkLst>
      <pc:sldChg chg="modSp">
        <pc:chgData name="Юлия Медведева" userId="1b34f1fd5bd9279c" providerId="Windows Live" clId="Web-{4B2E51B0-4995-4A2C-B228-587D536946CB}" dt="2018-03-21T05:51:20.966" v="1"/>
        <pc:sldMkLst>
          <pc:docMk/>
          <pc:sldMk cId="3031443028" sldId="320"/>
        </pc:sldMkLst>
        <pc:spChg chg="mod">
          <ac:chgData name="Юлия Медведева" userId="1b34f1fd5bd9279c" providerId="Windows Live" clId="Web-{4B2E51B0-4995-4A2C-B228-587D536946CB}" dt="2018-03-21T05:51:20.966" v="1"/>
          <ac:spMkLst>
            <pc:docMk/>
            <pc:sldMk cId="3031443028" sldId="320"/>
            <ac:spMk id="8" creationId="{00000000-0000-0000-0000-000000000000}"/>
          </ac:spMkLst>
        </pc:spChg>
      </pc:sldChg>
    </pc:docChg>
  </pc:docChgLst>
  <pc:docChgLst>
    <pc:chgData name="Юлия Медведева" userId="1b34f1fd5bd9279c" providerId="Windows Live" clId="Web-{3CB5B7CD-4DE5-445B-9DB5-32D3337CF13C}"/>
    <pc:docChg chg="modSld">
      <pc:chgData name="Юлия Медведева" userId="1b34f1fd5bd9279c" providerId="Windows Live" clId="Web-{3CB5B7CD-4DE5-445B-9DB5-32D3337CF13C}" dt="2018-03-21T12:15:50.744" v="1"/>
      <pc:docMkLst>
        <pc:docMk/>
      </pc:docMkLst>
      <pc:sldChg chg="modSp">
        <pc:chgData name="Юлия Медведева" userId="1b34f1fd5bd9279c" providerId="Windows Live" clId="Web-{3CB5B7CD-4DE5-445B-9DB5-32D3337CF13C}" dt="2018-03-21T12:15:50.744" v="1"/>
        <pc:sldMkLst>
          <pc:docMk/>
          <pc:sldMk cId="2194939987" sldId="308"/>
        </pc:sldMkLst>
        <pc:graphicFrameChg chg="modGraphic">
          <ac:chgData name="Юлия Медведева" userId="1b34f1fd5bd9279c" providerId="Windows Live" clId="Web-{3CB5B7CD-4DE5-445B-9DB5-32D3337CF13C}" dt="2018-03-21T12:15:50.744" v="1"/>
          <ac:graphicFrameMkLst>
            <pc:docMk/>
            <pc:sldMk cId="2194939987" sldId="308"/>
            <ac:graphicFrameMk id="6" creationId="{1D2A5F7E-140B-4354-9F89-5BF454DD1627}"/>
          </ac:graphicFrameMkLst>
        </pc:graphicFrameChg>
      </pc:sldChg>
    </pc:docChg>
  </pc:docChgLst>
  <pc:docChgLst>
    <pc:chgData name="Юлия Медведева" userId="1b34f1fd5bd9279c" providerId="Windows Live" clId="Web-{63CE218E-48C0-47F4-B1A3-73B33C469FDD}"/>
    <pc:docChg chg="modSld">
      <pc:chgData name="Юлия Медведева" userId="1b34f1fd5bd9279c" providerId="Windows Live" clId="Web-{63CE218E-48C0-47F4-B1A3-73B33C469FDD}" dt="2018-03-21T07:42:55.102" v="124"/>
      <pc:docMkLst>
        <pc:docMk/>
      </pc:docMkLst>
      <pc:sldChg chg="modSp">
        <pc:chgData name="Юлия Медведева" userId="1b34f1fd5bd9279c" providerId="Windows Live" clId="Web-{63CE218E-48C0-47F4-B1A3-73B33C469FDD}" dt="2018-03-21T07:13:22.905" v="3"/>
        <pc:sldMkLst>
          <pc:docMk/>
          <pc:sldMk cId="0" sldId="280"/>
        </pc:sldMkLst>
        <pc:graphicFrameChg chg="mod modGraphic">
          <ac:chgData name="Юлия Медведева" userId="1b34f1fd5bd9279c" providerId="Windows Live" clId="Web-{63CE218E-48C0-47F4-B1A3-73B33C469FDD}" dt="2018-03-21T07:13:22.905" v="3"/>
          <ac:graphicFrameMkLst>
            <pc:docMk/>
            <pc:sldMk cId="0" sldId="280"/>
            <ac:graphicFrameMk id="8" creationId="{00000000-0000-0000-0000-000000000000}"/>
          </ac:graphicFrameMkLst>
        </pc:graphicFrameChg>
      </pc:sldChg>
      <pc:sldChg chg="modSp">
        <pc:chgData name="Юлия Медведева" userId="1b34f1fd5bd9279c" providerId="Windows Live" clId="Web-{63CE218E-48C0-47F4-B1A3-73B33C469FDD}" dt="2018-03-21T07:21:14.219" v="98"/>
        <pc:sldMkLst>
          <pc:docMk/>
          <pc:sldMk cId="0" sldId="288"/>
        </pc:sldMkLst>
        <pc:graphicFrameChg chg="mod modGraphic">
          <ac:chgData name="Юлия Медведева" userId="1b34f1fd5bd9279c" providerId="Windows Live" clId="Web-{63CE218E-48C0-47F4-B1A3-73B33C469FDD}" dt="2018-03-21T07:21:14.219" v="98"/>
          <ac:graphicFrameMkLst>
            <pc:docMk/>
            <pc:sldMk cId="0" sldId="288"/>
            <ac:graphicFrameMk id="9" creationId="{00000000-0000-0000-0000-000000000000}"/>
          </ac:graphicFrameMkLst>
        </pc:graphicFrameChg>
      </pc:sldChg>
      <pc:sldChg chg="modSp">
        <pc:chgData name="Юлия Медведева" userId="1b34f1fd5bd9279c" providerId="Windows Live" clId="Web-{63CE218E-48C0-47F4-B1A3-73B33C469FDD}" dt="2018-03-21T07:21:07.813" v="92"/>
        <pc:sldMkLst>
          <pc:docMk/>
          <pc:sldMk cId="0" sldId="292"/>
        </pc:sldMkLst>
        <pc:graphicFrameChg chg="mod modGraphic">
          <ac:chgData name="Юлия Медведева" userId="1b34f1fd5bd9279c" providerId="Windows Live" clId="Web-{63CE218E-48C0-47F4-B1A3-73B33C469FDD}" dt="2018-03-21T07:21:07.813" v="92"/>
          <ac:graphicFrameMkLst>
            <pc:docMk/>
            <pc:sldMk cId="0" sldId="292"/>
            <ac:graphicFrameMk id="9" creationId="{00000000-0000-0000-0000-000000000000}"/>
          </ac:graphicFrameMkLst>
        </pc:graphicFrameChg>
      </pc:sldChg>
      <pc:sldChg chg="modSp">
        <pc:chgData name="Юлия Медведева" userId="1b34f1fd5bd9279c" providerId="Windows Live" clId="Web-{63CE218E-48C0-47F4-B1A3-73B33C469FDD}" dt="2018-03-21T07:30:42.992" v="108"/>
        <pc:sldMkLst>
          <pc:docMk/>
          <pc:sldMk cId="1265760207" sldId="302"/>
        </pc:sldMkLst>
        <pc:graphicFrameChg chg="mod modGraphic">
          <ac:chgData name="Юлия Медведева" userId="1b34f1fd5bd9279c" providerId="Windows Live" clId="Web-{63CE218E-48C0-47F4-B1A3-73B33C469FDD}" dt="2018-03-21T07:30:42.992" v="108"/>
          <ac:graphicFrameMkLst>
            <pc:docMk/>
            <pc:sldMk cId="1265760207" sldId="302"/>
            <ac:graphicFrameMk id="6" creationId="{6672A9C4-2BA3-49C4-B93B-D99C8D09F8B8}"/>
          </ac:graphicFrameMkLst>
        </pc:graphicFrameChg>
      </pc:sldChg>
      <pc:sldChg chg="modSp">
        <pc:chgData name="Юлия Медведева" userId="1b34f1fd5bd9279c" providerId="Windows Live" clId="Web-{63CE218E-48C0-47F4-B1A3-73B33C469FDD}" dt="2018-03-21T07:32:21.305" v="111"/>
        <pc:sldMkLst>
          <pc:docMk/>
          <pc:sldMk cId="2529618599" sldId="305"/>
        </pc:sldMkLst>
        <pc:spChg chg="mod">
          <ac:chgData name="Юлия Медведева" userId="1b34f1fd5bd9279c" providerId="Windows Live" clId="Web-{63CE218E-48C0-47F4-B1A3-73B33C469FDD}" dt="2018-03-21T07:32:21.305" v="111"/>
          <ac:spMkLst>
            <pc:docMk/>
            <pc:sldMk cId="2529618599" sldId="305"/>
            <ac:spMk id="2" creationId="{491F4C6D-69BB-4E94-BEE6-7F461D458600}"/>
          </ac:spMkLst>
        </pc:spChg>
      </pc:sldChg>
      <pc:sldChg chg="modSp">
        <pc:chgData name="Юлия Медведева" userId="1b34f1fd5bd9279c" providerId="Windows Live" clId="Web-{63CE218E-48C0-47F4-B1A3-73B33C469FDD}" dt="2018-03-21T07:27:04.974" v="106"/>
        <pc:sldMkLst>
          <pc:docMk/>
          <pc:sldMk cId="814603296" sldId="316"/>
        </pc:sldMkLst>
        <pc:graphicFrameChg chg="mod modGraphic">
          <ac:chgData name="Юлия Медведева" userId="1b34f1fd5bd9279c" providerId="Windows Live" clId="Web-{63CE218E-48C0-47F4-B1A3-73B33C469FDD}" dt="2018-03-21T07:27:04.974" v="106"/>
          <ac:graphicFrameMkLst>
            <pc:docMk/>
            <pc:sldMk cId="814603296" sldId="316"/>
            <ac:graphicFrameMk id="7" creationId="{07BEC7B9-072C-4945-AC23-79D76AA0470F}"/>
          </ac:graphicFrameMkLst>
        </pc:graphicFrameChg>
      </pc:sldChg>
      <pc:sldChg chg="addSp delSp modSp">
        <pc:chgData name="Юлия Медведева" userId="1b34f1fd5bd9279c" providerId="Windows Live" clId="Web-{63CE218E-48C0-47F4-B1A3-73B33C469FDD}" dt="2018-03-21T07:42:55.102" v="124"/>
        <pc:sldMkLst>
          <pc:docMk/>
          <pc:sldMk cId="3192399189" sldId="332"/>
        </pc:sldMkLst>
        <pc:graphicFrameChg chg="add del mod modGraphic">
          <ac:chgData name="Юлия Медведева" userId="1b34f1fd5bd9279c" providerId="Windows Live" clId="Web-{63CE218E-48C0-47F4-B1A3-73B33C469FDD}" dt="2018-03-21T07:40:45.915" v="119"/>
          <ac:graphicFrameMkLst>
            <pc:docMk/>
            <pc:sldMk cId="3192399189" sldId="332"/>
            <ac:graphicFrameMk id="2" creationId="{9D2A4E7B-5838-4BAB-B6C0-6045BC3AF0F7}"/>
          </ac:graphicFrameMkLst>
        </pc:graphicFrameChg>
        <pc:graphicFrameChg chg="del">
          <ac:chgData name="Юлия Медведева" userId="1b34f1fd5bd9279c" providerId="Windows Live" clId="Web-{63CE218E-48C0-47F4-B1A3-73B33C469FDD}" dt="2018-03-21T07:38:31.508" v="113"/>
          <ac:graphicFrameMkLst>
            <pc:docMk/>
            <pc:sldMk cId="3192399189" sldId="332"/>
            <ac:graphicFrameMk id="6" creationId="{F9FADF2E-28FE-483C-8091-BFABB498C645}"/>
          </ac:graphicFrameMkLst>
        </pc:graphicFrameChg>
        <pc:picChg chg="add mod">
          <ac:chgData name="Юлия Медведева" userId="1b34f1fd5bd9279c" providerId="Windows Live" clId="Web-{63CE218E-48C0-47F4-B1A3-73B33C469FDD}" dt="2018-03-21T07:42:55.102" v="124"/>
          <ac:picMkLst>
            <pc:docMk/>
            <pc:sldMk cId="3192399189" sldId="332"/>
            <ac:picMk id="4" creationId="{0DF95AAA-ACA2-44A3-ABA8-156C90226320}"/>
          </ac:picMkLst>
        </pc:picChg>
      </pc:sldChg>
    </pc:docChg>
  </pc:docChgLst>
  <pc:docChgLst>
    <pc:chgData name="Юлия Медведева" userId="1b34f1fd5bd9279c" providerId="Windows Live" clId="Web-{3377FEAE-500B-41CC-ADA8-DB9C95F4F143}"/>
    <pc:docChg chg="modSld">
      <pc:chgData name="Юлия Медведева" userId="1b34f1fd5bd9279c" providerId="Windows Live" clId="Web-{3377FEAE-500B-41CC-ADA8-DB9C95F4F143}" dt="2018-03-21T05:22:09.750" v="150"/>
      <pc:docMkLst>
        <pc:docMk/>
      </pc:docMkLst>
      <pc:sldChg chg="addSp delSp modSp">
        <pc:chgData name="Юлия Медведева" userId="1b34f1fd5bd9279c" providerId="Windows Live" clId="Web-{3377FEAE-500B-41CC-ADA8-DB9C95F4F143}" dt="2018-03-21T05:22:09.750" v="149"/>
        <pc:sldMkLst>
          <pc:docMk/>
          <pc:sldMk cId="251404301" sldId="306"/>
        </pc:sldMkLst>
        <pc:spChg chg="add del mod">
          <ac:chgData name="Юлия Медведева" userId="1b34f1fd5bd9279c" providerId="Windows Live" clId="Web-{3377FEAE-500B-41CC-ADA8-DB9C95F4F143}" dt="2018-03-21T05:22:09.750" v="149"/>
          <ac:spMkLst>
            <pc:docMk/>
            <pc:sldMk cId="251404301" sldId="306"/>
            <ac:spMk id="12" creationId="{EE6A2D80-6C48-4444-A866-6A33F8E44C9C}"/>
          </ac:spMkLst>
        </pc:spChg>
        <pc:spChg chg="del mod">
          <ac:chgData name="Юлия Медведева" userId="1b34f1fd5bd9279c" providerId="Windows Live" clId="Web-{3377FEAE-500B-41CC-ADA8-DB9C95F4F143}" dt="2018-03-21T05:21:26.276" v="100"/>
          <ac:spMkLst>
            <pc:docMk/>
            <pc:sldMk cId="251404301" sldId="306"/>
            <ac:spMk id="13" creationId="{7525EA1B-DEBF-41D4-9C3E-5EC9EF26DD59}"/>
          </ac:spMkLst>
        </pc:spChg>
      </pc:sldChg>
      <pc:sldChg chg="modSp">
        <pc:chgData name="Юлия Медведева" userId="1b34f1fd5bd9279c" providerId="Windows Live" clId="Web-{3377FEAE-500B-41CC-ADA8-DB9C95F4F143}" dt="2018-03-21T05:19:36.935" v="13"/>
        <pc:sldMkLst>
          <pc:docMk/>
          <pc:sldMk cId="2194939987" sldId="308"/>
        </pc:sldMkLst>
        <pc:graphicFrameChg chg="mod modGraphic">
          <ac:chgData name="Юлия Медведева" userId="1b34f1fd5bd9279c" providerId="Windows Live" clId="Web-{3377FEAE-500B-41CC-ADA8-DB9C95F4F143}" dt="2018-03-21T05:19:36.935" v="13"/>
          <ac:graphicFrameMkLst>
            <pc:docMk/>
            <pc:sldMk cId="2194939987" sldId="308"/>
            <ac:graphicFrameMk id="6" creationId="{1D2A5F7E-140B-4354-9F89-5BF454DD162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3600" dirty="0">
                <a:latin typeface="Bookman Old Style" panose="02050604050505020204" pitchFamily="18" charset="0"/>
              </a:rPr>
              <a:t>Уровни школьной </a:t>
            </a:r>
            <a:r>
              <a:rPr lang="ru-RU" sz="3600" dirty="0" smtClean="0">
                <a:latin typeface="Bookman Old Style" panose="02050604050505020204" pitchFamily="18" charset="0"/>
              </a:rPr>
              <a:t>мотивации</a:t>
            </a:r>
            <a:endParaRPr lang="ru-RU" sz="3600" dirty="0"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0.26657349253739737"/>
          <c:y val="3.046391528087125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9227158127624537E-2"/>
          <c:y val="9.7546809867396764E-2"/>
          <c:w val="0.97060511794985738"/>
          <c:h val="0.57265060350980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класс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Негативное отношение к школе, дезадаптация</c:v>
                </c:pt>
                <c:pt idx="1">
                  <c:v>Низкая школьная мотивация</c:v>
                </c:pt>
                <c:pt idx="2">
                  <c:v>Положит. отношение к школе, внеучебные стороны</c:v>
                </c:pt>
                <c:pt idx="3">
                  <c:v>Хорошая школьная мотивация</c:v>
                </c:pt>
                <c:pt idx="4">
                  <c:v>Высокий уровень школьной мотивации, учебная активность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7.2</c:v>
                </c:pt>
                <c:pt idx="1">
                  <c:v>21.4</c:v>
                </c:pt>
                <c:pt idx="2">
                  <c:v>35.700000000000003</c:v>
                </c:pt>
                <c:pt idx="3">
                  <c:v>21.4</c:v>
                </c:pt>
                <c:pt idx="4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A8-4F87-A37A-CCE187AB53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класс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Негативное отношение к школе, дезадаптация</c:v>
                </c:pt>
                <c:pt idx="1">
                  <c:v>Низкая школьная мотивация</c:v>
                </c:pt>
                <c:pt idx="2">
                  <c:v>Положит. отношение к школе, внеучебные стороны</c:v>
                </c:pt>
                <c:pt idx="3">
                  <c:v>Хорошая школьная мотивация</c:v>
                </c:pt>
                <c:pt idx="4">
                  <c:v>Высокий уровень школьной мотивации, учебная активность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4.2</c:v>
                </c:pt>
                <c:pt idx="1">
                  <c:v>20.8</c:v>
                </c:pt>
                <c:pt idx="2">
                  <c:v>12.5</c:v>
                </c:pt>
                <c:pt idx="3">
                  <c:v>37.5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34-4A25-9FA2-8637394BC3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9409792"/>
        <c:axId val="129411328"/>
      </c:barChart>
      <c:catAx>
        <c:axId val="12940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29411328"/>
        <c:crosses val="autoZero"/>
        <c:auto val="1"/>
        <c:lblAlgn val="ctr"/>
        <c:lblOffset val="100"/>
        <c:noMultiLvlLbl val="0"/>
      </c:catAx>
      <c:valAx>
        <c:axId val="12941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2940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144111273149678"/>
          <c:y val="0.91208133795171287"/>
          <c:w val="0.44033170013458423"/>
          <c:h val="7.6427991669806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4000" dirty="0">
                <a:solidFill>
                  <a:schemeClr val="tx1"/>
                </a:solidFill>
                <a:latin typeface="Bookman Old Style" panose="02050604050505020204" pitchFamily="18" charset="0"/>
              </a:rPr>
              <a:t>Мотивация </a:t>
            </a:r>
            <a:r>
              <a:rPr lang="ru-RU" sz="4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учения</a:t>
            </a:r>
            <a:endParaRPr lang="ru-RU" sz="4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0.5428913587113075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40436092596498E-2"/>
          <c:y val="0.10353942154575417"/>
          <c:w val="0.97060511794985738"/>
          <c:h val="0.62409168078546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класс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Низкий уровень (негативное отношение, проблемы в учёбе)</c:v>
                </c:pt>
                <c:pt idx="1">
                  <c:v>Сниженный уровень (затруднения в учебной деятельности)</c:v>
                </c:pt>
                <c:pt idx="2">
                  <c:v>Средний уровень (положительное отношение к школе)</c:v>
                </c:pt>
                <c:pt idx="3">
                  <c:v>Достаточный  уровень (успех в учебной деятельности)</c:v>
                </c:pt>
                <c:pt idx="4">
                  <c:v>Высокий уровень (учебная активность, знания)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14.3</c:v>
                </c:pt>
                <c:pt idx="2">
                  <c:v>64.3</c:v>
                </c:pt>
                <c:pt idx="3">
                  <c:v>21.4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A8-4F87-A37A-CCE187AB53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класс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Низкий уровень (негативное отношение, проблемы в учёбе)</c:v>
                </c:pt>
                <c:pt idx="1">
                  <c:v>Сниженный уровень (затруднения в учебной деятельности)</c:v>
                </c:pt>
                <c:pt idx="2">
                  <c:v>Средний уровень (положительное отношение к школе)</c:v>
                </c:pt>
                <c:pt idx="3">
                  <c:v>Достаточный  уровень (успех в учебной деятельности)</c:v>
                </c:pt>
                <c:pt idx="4">
                  <c:v>Высокий уровень (учебная активность, знания)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3.6</c:v>
                </c:pt>
                <c:pt idx="1">
                  <c:v>21.4</c:v>
                </c:pt>
                <c:pt idx="2">
                  <c:v>60.7</c:v>
                </c:pt>
                <c:pt idx="3">
                  <c:v>14.3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B8-49BE-8756-BF77A97B4F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 класс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Низкий уровень (негативное отношение, проблемы в учёбе)</c:v>
                </c:pt>
                <c:pt idx="1">
                  <c:v>Сниженный уровень (затруднения в учебной деятельности)</c:v>
                </c:pt>
                <c:pt idx="2">
                  <c:v>Средний уровень (положительное отношение к школе)</c:v>
                </c:pt>
                <c:pt idx="3">
                  <c:v>Достаточный  уровень (успех в учебной деятельности)</c:v>
                </c:pt>
                <c:pt idx="4">
                  <c:v>Высокий уровень (учебная активность, знания)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6.7</c:v>
                </c:pt>
                <c:pt idx="1">
                  <c:v>26.7</c:v>
                </c:pt>
                <c:pt idx="2">
                  <c:v>53.3</c:v>
                </c:pt>
                <c:pt idx="3">
                  <c:v>13.3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B8-49BE-8756-BF77A97B4FB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8 класс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Низкий уровень (негативное отношение, проблемы в учёбе)</c:v>
                </c:pt>
                <c:pt idx="1">
                  <c:v>Сниженный уровень (затруднения в учебной деятельности)</c:v>
                </c:pt>
                <c:pt idx="2">
                  <c:v>Средний уровень (положительное отношение к школе)</c:v>
                </c:pt>
                <c:pt idx="3">
                  <c:v>Достаточный  уровень (успех в учебной деятельности)</c:v>
                </c:pt>
                <c:pt idx="4">
                  <c:v>Высокий уровень (учебная активность, знания)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65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B8-49BE-8756-BF77A97B4FB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9 класс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Низкий уровень (негативное отношение, проблемы в учёбе)</c:v>
                </c:pt>
                <c:pt idx="1">
                  <c:v>Сниженный уровень (затруднения в учебной деятельности)</c:v>
                </c:pt>
                <c:pt idx="2">
                  <c:v>Средний уровень (положительное отношение к школе)</c:v>
                </c:pt>
                <c:pt idx="3">
                  <c:v>Достаточный  уровень (успех в учебной деятельности)</c:v>
                </c:pt>
                <c:pt idx="4">
                  <c:v>Высокий уровень (учебная активность, знания)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17.600000000000001</c:v>
                </c:pt>
                <c:pt idx="1">
                  <c:v>29.4</c:v>
                </c:pt>
                <c:pt idx="2">
                  <c:v>47.1</c:v>
                </c:pt>
                <c:pt idx="3">
                  <c:v>5.9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B8-49BE-8756-BF77A97B4F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8857984"/>
        <c:axId val="128859520"/>
      </c:barChart>
      <c:catAx>
        <c:axId val="12885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28859520"/>
        <c:crosses val="autoZero"/>
        <c:auto val="1"/>
        <c:lblAlgn val="ctr"/>
        <c:lblOffset val="100"/>
        <c:noMultiLvlLbl val="0"/>
      </c:catAx>
      <c:valAx>
        <c:axId val="12885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2885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8342900793726444E-2"/>
          <c:y val="0.89023854348571108"/>
          <c:w val="0.86921580234910045"/>
          <c:h val="0.10407153850139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607685035677707E-2"/>
          <c:y val="0.12705394025394379"/>
          <c:w val="0.92443279682877177"/>
          <c:h val="0.728907646625122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1 четв. 2020/2021 уч.г.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21.4</c:v>
                </c:pt>
                <c:pt idx="1">
                  <c:v>21.9</c:v>
                </c:pt>
                <c:pt idx="2">
                  <c:v>23.5</c:v>
                </c:pt>
                <c:pt idx="3">
                  <c:v>18.2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376-4D75-A9D5-2B92EE77D580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2 четв. 2020/2021 уч.г.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50</c:v>
                </c:pt>
                <c:pt idx="1">
                  <c:v>34.4</c:v>
                </c:pt>
                <c:pt idx="2">
                  <c:v>22.2</c:v>
                </c:pt>
                <c:pt idx="3">
                  <c:v>36.4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376-4D75-A9D5-2B92EE77D5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8899328"/>
        <c:axId val="129335296"/>
      </c:barChart>
      <c:catAx>
        <c:axId val="128899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29335296"/>
        <c:crosses val="autoZero"/>
        <c:auto val="1"/>
        <c:lblAlgn val="ctr"/>
        <c:lblOffset val="100"/>
        <c:noMultiLvlLbl val="0"/>
      </c:catAx>
      <c:valAx>
        <c:axId val="12933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2889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Эмоциональные методы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Оптимальный уровень</c:v>
                </c:pt>
                <c:pt idx="1">
                  <c:v>Достаточный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36.4</c:v>
                </c:pt>
                <c:pt idx="1">
                  <c:v>27.3</c:v>
                </c:pt>
                <c:pt idx="2">
                  <c:v>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96-4218-B3E0-BAC61EA6C4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Познавательные методы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Оптимальный уровень</c:v>
                </c:pt>
                <c:pt idx="1">
                  <c:v>Достаточный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27.3</c:v>
                </c:pt>
                <c:pt idx="1">
                  <c:v>36.4</c:v>
                </c:pt>
                <c:pt idx="2">
                  <c:v>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96-4218-B3E0-BAC61EA6C4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Волевые методы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Оптимальный уровень</c:v>
                </c:pt>
                <c:pt idx="1">
                  <c:v>Достаточный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54.5</c:v>
                </c:pt>
                <c:pt idx="1">
                  <c:v>27.3</c:v>
                </c:pt>
                <c:pt idx="2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96-4218-B3E0-BAC61EA6C42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Социальные методы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Оптимальный уровень</c:v>
                </c:pt>
                <c:pt idx="1">
                  <c:v>Достаточный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27.3</c:v>
                </c:pt>
                <c:pt idx="1">
                  <c:v>45.5</c:v>
                </c:pt>
                <c:pt idx="2">
                  <c:v>27.3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96-4218-B3E0-BAC61EA6C4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761408"/>
        <c:axId val="167762944"/>
      </c:barChart>
      <c:catAx>
        <c:axId val="16776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Bookman Old Style" pitchFamily="18" charset="0"/>
              </a:defRPr>
            </a:pPr>
            <a:endParaRPr lang="ru-RU"/>
          </a:p>
        </c:txPr>
        <c:crossAx val="167762944"/>
        <c:crosses val="autoZero"/>
        <c:auto val="1"/>
        <c:lblAlgn val="ctr"/>
        <c:lblOffset val="100"/>
        <c:noMultiLvlLbl val="0"/>
      </c:catAx>
      <c:valAx>
        <c:axId val="16776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Bookman Old Style" pitchFamily="18" charset="0"/>
              </a:defRPr>
            </a:pPr>
            <a:endParaRPr lang="ru-RU"/>
          </a:p>
        </c:txPr>
        <c:crossAx val="167761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587322292168332E-2"/>
          <c:y val="0.93743378109520537"/>
          <c:w val="0.95707521788074412"/>
          <c:h val="4.6341522617482131E-2"/>
        </c:manualLayout>
      </c:layout>
      <c:overlay val="0"/>
      <c:txPr>
        <a:bodyPr/>
        <a:lstStyle/>
        <a:p>
          <a:pPr>
            <a:defRPr sz="18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DA1FE-F7CE-4FB4-A191-870B382EB58C}" type="doc">
      <dgm:prSet loTypeId="urn:microsoft.com/office/officeart/2005/8/layout/hProcess9" loCatId="process" qsTypeId="urn:microsoft.com/office/officeart/2005/8/quickstyle/simple4" qsCatId="simple" csTypeId="urn:microsoft.com/office/officeart/2005/8/colors/colorful1#14" csCatId="colorful" phldr="1"/>
      <dgm:spPr/>
    </dgm:pt>
    <dgm:pt modelId="{D72E4BB8-958F-4BF3-956A-DF3E84E81BFE}">
      <dgm:prSet phldrT="[Текст]"/>
      <dgm:spPr/>
      <dgm:t>
        <a:bodyPr/>
        <a:lstStyle/>
        <a:p>
          <a:r>
            <a:rPr lang="ru-RU" dirty="0"/>
            <a:t>Ученики до занятия проверяют готовности учебных принадлежностей к уроку</a:t>
          </a:r>
        </a:p>
      </dgm:t>
    </dgm:pt>
    <dgm:pt modelId="{510159ED-ACC0-44D4-B5DF-F931AB792AC9}" type="parTrans" cxnId="{60B3AC07-457C-421A-8B1C-89306C099287}">
      <dgm:prSet/>
      <dgm:spPr/>
      <dgm:t>
        <a:bodyPr/>
        <a:lstStyle/>
        <a:p>
          <a:endParaRPr lang="ru-RU"/>
        </a:p>
      </dgm:t>
    </dgm:pt>
    <dgm:pt modelId="{5D0B973F-4E84-480E-8C6D-03F3C8B646A1}" type="sibTrans" cxnId="{60B3AC07-457C-421A-8B1C-89306C099287}">
      <dgm:prSet/>
      <dgm:spPr/>
      <dgm:t>
        <a:bodyPr/>
        <a:lstStyle/>
        <a:p>
          <a:endParaRPr lang="ru-RU"/>
        </a:p>
      </dgm:t>
    </dgm:pt>
    <dgm:pt modelId="{83D77C85-A33D-451A-97C1-67108D04266D}">
      <dgm:prSet phldrT="[Текст]"/>
      <dgm:spPr/>
      <dgm:t>
        <a:bodyPr/>
        <a:lstStyle/>
        <a:p>
          <a:r>
            <a:rPr lang="ru-RU" dirty="0"/>
            <a:t>Учитель – пример</a:t>
          </a:r>
          <a:br>
            <a:rPr lang="ru-RU" dirty="0"/>
          </a:br>
          <a:r>
            <a:rPr lang="ru-RU" dirty="0"/>
            <a:t>для школьников. </a:t>
          </a:r>
          <a:br>
            <a:rPr lang="ru-RU" dirty="0"/>
          </a:br>
          <a:r>
            <a:rPr lang="ru-RU" dirty="0"/>
            <a:t>Поэтому до начала урока подготовьте свое рабочее место</a:t>
          </a:r>
        </a:p>
      </dgm:t>
    </dgm:pt>
    <dgm:pt modelId="{6B0FA667-0450-4167-BC93-69A3ED0A0FD3}" type="parTrans" cxnId="{112140B7-E764-4879-9B5C-EEEEBF6693DB}">
      <dgm:prSet/>
      <dgm:spPr/>
      <dgm:t>
        <a:bodyPr/>
        <a:lstStyle/>
        <a:p>
          <a:endParaRPr lang="ru-RU"/>
        </a:p>
      </dgm:t>
    </dgm:pt>
    <dgm:pt modelId="{F7AEDF57-DF75-47FD-848A-4D8A0A64545C}" type="sibTrans" cxnId="{112140B7-E764-4879-9B5C-EEEEBF6693DB}">
      <dgm:prSet/>
      <dgm:spPr/>
      <dgm:t>
        <a:bodyPr/>
        <a:lstStyle/>
        <a:p>
          <a:endParaRPr lang="ru-RU"/>
        </a:p>
      </dgm:t>
    </dgm:pt>
    <dgm:pt modelId="{A1BB9689-A34E-4C63-8899-2DCF3E530A61}">
      <dgm:prSet phldrT="[Текст]"/>
      <dgm:spPr/>
      <dgm:t>
        <a:bodyPr/>
        <a:lstStyle/>
        <a:p>
          <a:r>
            <a:rPr lang="ru-RU" dirty="0"/>
            <a:t>До начала урока подготовьте необходимое оборудование, демонстрационный </a:t>
          </a:r>
          <a:br>
            <a:rPr lang="ru-RU" dirty="0"/>
          </a:br>
          <a:r>
            <a:rPr lang="ru-RU" dirty="0"/>
            <a:t>или раздаточный материал</a:t>
          </a:r>
        </a:p>
      </dgm:t>
    </dgm:pt>
    <dgm:pt modelId="{B367BD37-9125-4B13-A784-9C912459A6C9}" type="parTrans" cxnId="{7C23D12D-EF2D-401D-93C8-FD130E59032C}">
      <dgm:prSet/>
      <dgm:spPr/>
      <dgm:t>
        <a:bodyPr/>
        <a:lstStyle/>
        <a:p>
          <a:endParaRPr lang="ru-RU"/>
        </a:p>
      </dgm:t>
    </dgm:pt>
    <dgm:pt modelId="{A173C457-5B8A-4D79-AFCB-A3718236F0C8}" type="sibTrans" cxnId="{7C23D12D-EF2D-401D-93C8-FD130E59032C}">
      <dgm:prSet/>
      <dgm:spPr/>
      <dgm:t>
        <a:bodyPr/>
        <a:lstStyle/>
        <a:p>
          <a:endParaRPr lang="ru-RU"/>
        </a:p>
      </dgm:t>
    </dgm:pt>
    <dgm:pt modelId="{C2D9BF46-8AAD-475B-BA57-5BE024B7F5D1}" type="pres">
      <dgm:prSet presAssocID="{513DA1FE-F7CE-4FB4-A191-870B382EB58C}" presName="CompostProcess" presStyleCnt="0">
        <dgm:presLayoutVars>
          <dgm:dir/>
          <dgm:resizeHandles val="exact"/>
        </dgm:presLayoutVars>
      </dgm:prSet>
      <dgm:spPr/>
    </dgm:pt>
    <dgm:pt modelId="{4CB25FF8-BA80-406D-BDBF-A08E4F29F5C8}" type="pres">
      <dgm:prSet presAssocID="{513DA1FE-F7CE-4FB4-A191-870B382EB58C}" presName="arrow" presStyleLbl="bgShp" presStyleIdx="0" presStyleCnt="1"/>
      <dgm:spPr/>
    </dgm:pt>
    <dgm:pt modelId="{A0279345-5E44-4CD0-BE4C-ACDE544EEDA1}" type="pres">
      <dgm:prSet presAssocID="{513DA1FE-F7CE-4FB4-A191-870B382EB58C}" presName="linearProcess" presStyleCnt="0"/>
      <dgm:spPr/>
    </dgm:pt>
    <dgm:pt modelId="{688086E7-E9AC-4878-AE18-C3B0E78378ED}" type="pres">
      <dgm:prSet presAssocID="{D72E4BB8-958F-4BF3-956A-DF3E84E81BF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4A8FC-D07C-48A3-88CA-B9345DA4754E}" type="pres">
      <dgm:prSet presAssocID="{5D0B973F-4E84-480E-8C6D-03F3C8B646A1}" presName="sibTrans" presStyleCnt="0"/>
      <dgm:spPr/>
    </dgm:pt>
    <dgm:pt modelId="{63EBE7E0-1952-4E7B-8928-9B5F2E71FC52}" type="pres">
      <dgm:prSet presAssocID="{83D77C85-A33D-451A-97C1-67108D04266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CBA7A-ECF1-41C3-9A2D-F4D9EFA878F7}" type="pres">
      <dgm:prSet presAssocID="{F7AEDF57-DF75-47FD-848A-4D8A0A64545C}" presName="sibTrans" presStyleCnt="0"/>
      <dgm:spPr/>
    </dgm:pt>
    <dgm:pt modelId="{B7238F3D-6784-443C-B6B9-B25F3EB07F89}" type="pres">
      <dgm:prSet presAssocID="{A1BB9689-A34E-4C63-8899-2DCF3E530A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1DA2E-02D0-49D0-90D5-5677431DACBA}" type="presOf" srcId="{A1BB9689-A34E-4C63-8899-2DCF3E530A61}" destId="{B7238F3D-6784-443C-B6B9-B25F3EB07F89}" srcOrd="0" destOrd="0" presId="urn:microsoft.com/office/officeart/2005/8/layout/hProcess9"/>
    <dgm:cxn modelId="{60B3AC07-457C-421A-8B1C-89306C099287}" srcId="{513DA1FE-F7CE-4FB4-A191-870B382EB58C}" destId="{D72E4BB8-958F-4BF3-956A-DF3E84E81BFE}" srcOrd="0" destOrd="0" parTransId="{510159ED-ACC0-44D4-B5DF-F931AB792AC9}" sibTransId="{5D0B973F-4E84-480E-8C6D-03F3C8B646A1}"/>
    <dgm:cxn modelId="{7C23D12D-EF2D-401D-93C8-FD130E59032C}" srcId="{513DA1FE-F7CE-4FB4-A191-870B382EB58C}" destId="{A1BB9689-A34E-4C63-8899-2DCF3E530A61}" srcOrd="2" destOrd="0" parTransId="{B367BD37-9125-4B13-A784-9C912459A6C9}" sibTransId="{A173C457-5B8A-4D79-AFCB-A3718236F0C8}"/>
    <dgm:cxn modelId="{1B02CDB5-669F-4CE1-876D-5EE457563685}" type="presOf" srcId="{513DA1FE-F7CE-4FB4-A191-870B382EB58C}" destId="{C2D9BF46-8AAD-475B-BA57-5BE024B7F5D1}" srcOrd="0" destOrd="0" presId="urn:microsoft.com/office/officeart/2005/8/layout/hProcess9"/>
    <dgm:cxn modelId="{112140B7-E764-4879-9B5C-EEEEBF6693DB}" srcId="{513DA1FE-F7CE-4FB4-A191-870B382EB58C}" destId="{83D77C85-A33D-451A-97C1-67108D04266D}" srcOrd="1" destOrd="0" parTransId="{6B0FA667-0450-4167-BC93-69A3ED0A0FD3}" sibTransId="{F7AEDF57-DF75-47FD-848A-4D8A0A64545C}"/>
    <dgm:cxn modelId="{1201BF81-8FAA-4EA1-A401-EC40DCC43D96}" type="presOf" srcId="{D72E4BB8-958F-4BF3-956A-DF3E84E81BFE}" destId="{688086E7-E9AC-4878-AE18-C3B0E78378ED}" srcOrd="0" destOrd="0" presId="urn:microsoft.com/office/officeart/2005/8/layout/hProcess9"/>
    <dgm:cxn modelId="{37E002EC-CB56-4F4C-A231-DFFE58242F99}" type="presOf" srcId="{83D77C85-A33D-451A-97C1-67108D04266D}" destId="{63EBE7E0-1952-4E7B-8928-9B5F2E71FC52}" srcOrd="0" destOrd="0" presId="urn:microsoft.com/office/officeart/2005/8/layout/hProcess9"/>
    <dgm:cxn modelId="{7ABB2BEE-5F6E-4D6C-93BF-E1051D227D5C}" type="presParOf" srcId="{C2D9BF46-8AAD-475B-BA57-5BE024B7F5D1}" destId="{4CB25FF8-BA80-406D-BDBF-A08E4F29F5C8}" srcOrd="0" destOrd="0" presId="urn:microsoft.com/office/officeart/2005/8/layout/hProcess9"/>
    <dgm:cxn modelId="{9A903684-5034-413F-82F7-2395BA566D3B}" type="presParOf" srcId="{C2D9BF46-8AAD-475B-BA57-5BE024B7F5D1}" destId="{A0279345-5E44-4CD0-BE4C-ACDE544EEDA1}" srcOrd="1" destOrd="0" presId="urn:microsoft.com/office/officeart/2005/8/layout/hProcess9"/>
    <dgm:cxn modelId="{B18A4150-E2E1-43DC-A709-3FC921F40787}" type="presParOf" srcId="{A0279345-5E44-4CD0-BE4C-ACDE544EEDA1}" destId="{688086E7-E9AC-4878-AE18-C3B0E78378ED}" srcOrd="0" destOrd="0" presId="urn:microsoft.com/office/officeart/2005/8/layout/hProcess9"/>
    <dgm:cxn modelId="{AEAC6AB4-B4E8-4676-AC77-A6E8154ED14F}" type="presParOf" srcId="{A0279345-5E44-4CD0-BE4C-ACDE544EEDA1}" destId="{B3F4A8FC-D07C-48A3-88CA-B9345DA4754E}" srcOrd="1" destOrd="0" presId="urn:microsoft.com/office/officeart/2005/8/layout/hProcess9"/>
    <dgm:cxn modelId="{9040769C-F018-48E2-8FAE-C6B83EE25BFF}" type="presParOf" srcId="{A0279345-5E44-4CD0-BE4C-ACDE544EEDA1}" destId="{63EBE7E0-1952-4E7B-8928-9B5F2E71FC52}" srcOrd="2" destOrd="0" presId="urn:microsoft.com/office/officeart/2005/8/layout/hProcess9"/>
    <dgm:cxn modelId="{E59C9993-EF34-4945-99E0-452991BC4483}" type="presParOf" srcId="{A0279345-5E44-4CD0-BE4C-ACDE544EEDA1}" destId="{124CBA7A-ECF1-41C3-9A2D-F4D9EFA878F7}" srcOrd="3" destOrd="0" presId="urn:microsoft.com/office/officeart/2005/8/layout/hProcess9"/>
    <dgm:cxn modelId="{C145797A-AC72-412D-9E20-097DCA4C3A43}" type="presParOf" srcId="{A0279345-5E44-4CD0-BE4C-ACDE544EEDA1}" destId="{B7238F3D-6784-443C-B6B9-B25F3EB07F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A9008E-6FD6-469D-B2C5-EA4B436F0668}" type="doc">
      <dgm:prSet loTypeId="urn:microsoft.com/office/officeart/2005/8/layout/default#13" loCatId="list" qsTypeId="urn:microsoft.com/office/officeart/2005/8/quickstyle/simple4" qsCatId="simple" csTypeId="urn:microsoft.com/office/officeart/2005/8/colors/colorful1#20" csCatId="colorful" phldr="1"/>
      <dgm:spPr/>
      <dgm:t>
        <a:bodyPr/>
        <a:lstStyle/>
        <a:p>
          <a:endParaRPr lang="ru-RU"/>
        </a:p>
      </dgm:t>
    </dgm:pt>
    <dgm:pt modelId="{1B3870A9-FEC5-4C19-A20A-8144F5D7A994}">
      <dgm:prSet phldrT="[Текст]"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Эмоциональность учителя</a:t>
          </a:r>
        </a:p>
      </dgm:t>
    </dgm:pt>
    <dgm:pt modelId="{53DB8109-1924-49C5-B2CE-D33FB59DE3F5}" type="sibTrans" cxnId="{EC19D951-91D7-4F25-84E9-301895541BC7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B5FC9-4947-4D9A-B4C8-A6109C08CFD0}" type="parTrans" cxnId="{EC19D951-91D7-4F25-84E9-301895541BC7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4CF7DF-6AFC-4432-A714-0706B38BE0E2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Юмор учителя</a:t>
          </a:r>
        </a:p>
      </dgm:t>
    </dgm:pt>
    <dgm:pt modelId="{3D6F0630-4F39-464F-9B25-2C01765CE4AC}" type="sibTrans" cxnId="{3FFF74E4-8196-4F77-BD66-18B2CAA958E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1E8CA-F167-4D04-9617-A600E6AADE64}" type="parTrans" cxnId="{3FFF74E4-8196-4F77-BD66-18B2CAA958E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4B4DC-BCC0-474B-93E2-5ADFFD176C78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Создание ситуаций поддержки, успеха </a:t>
          </a:r>
          <a: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для отдельных учащихся</a:t>
          </a:r>
        </a:p>
      </dgm:t>
    </dgm:pt>
    <dgm:pt modelId="{4BBDEADC-6F58-4604-AD11-D81487178BED}" type="sibTrans" cxnId="{C737F2D1-130D-4884-ABB6-2EC51C5D5A48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1BD278-F872-48B3-95F2-739A99763E8D}" type="parTrans" cxnId="{C737F2D1-130D-4884-ABB6-2EC51C5D5A48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F0D484-C182-4799-AA4E-54002578650D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Внимание учителя </a:t>
          </a:r>
          <a: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 учащимся</a:t>
          </a:r>
        </a:p>
      </dgm:t>
    </dgm:pt>
    <dgm:pt modelId="{3692EDD5-6283-4412-81DF-11AB7FBDC1EA}" type="sibTrans" cxnId="{8DF1FB3A-A705-4CB7-AFEA-F56F4648E3E2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541FC-47B8-4A65-AF27-D4F0586845C3}" type="parTrans" cxnId="{8DF1FB3A-A705-4CB7-AFEA-F56F4648E3E2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72B2C-94E0-431E-937A-416943386B9B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Психологический контакт на уроке</a:t>
          </a:r>
        </a:p>
      </dgm:t>
    </dgm:pt>
    <dgm:pt modelId="{08E6B9BD-402F-4D96-9490-AD97CDE03FF1}" type="sibTrans" cxnId="{A8D2B086-3BCA-4370-8E7D-29CD608F07D6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739B3-BF9B-403E-B7B8-AE3FCD25F3F2}" type="parTrans" cxnId="{A8D2B086-3BCA-4370-8E7D-29CD608F07D6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C87B9C-DA8C-4BEE-B45A-F0AD75AA867C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Создание ситуаций свободного общения </a:t>
          </a:r>
          <a: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учебной деятельности</a:t>
          </a:r>
        </a:p>
      </dgm:t>
    </dgm:pt>
    <dgm:pt modelId="{66D494E1-AB6D-4E32-B5F5-F4BDE911C21D}" type="sibTrans" cxnId="{CFD9F9D2-E9CD-467D-B428-4CAD081AB8C9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41277E-AFFF-4BEF-93EC-6D956394C0BC}" type="parTrans" cxnId="{CFD9F9D2-E9CD-467D-B428-4CAD081AB8C9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CC4E8B-5A63-49CD-ACCD-FF62527B68A8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Использование физкультминутки </a:t>
          </a:r>
          <a: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для физической</a:t>
          </a:r>
          <a: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эмоциональной разрядки</a:t>
          </a:r>
        </a:p>
      </dgm:t>
    </dgm:pt>
    <dgm:pt modelId="{E80D8F91-A207-41DB-B038-4B0481EBE44E}" type="sibTrans" cxnId="{3875EAEC-5809-4435-869B-894D347A83DA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5D0C3-C3A0-48CD-BFBC-D672DE530F31}" type="parTrans" cxnId="{3875EAEC-5809-4435-869B-894D347A83DA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DA57A-89F3-46E7-92B3-219295697927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Обращение учителя </a:t>
          </a:r>
          <a: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 учащимся</a:t>
          </a:r>
        </a:p>
      </dgm:t>
    </dgm:pt>
    <dgm:pt modelId="{60150922-2F94-4837-B2C1-415FC6D71C74}" type="sibTrans" cxnId="{E23FD5FF-8DDB-43AA-AFC9-9F8DB1D143AC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6A724-0C7B-445A-9BE9-D91239117253}" type="parTrans" cxnId="{E23FD5FF-8DDB-43AA-AFC9-9F8DB1D143AC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410B0-658C-40AB-894F-680E354FE276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Проявление учащимися интереса к уроку</a:t>
          </a:r>
        </a:p>
      </dgm:t>
    </dgm:pt>
    <dgm:pt modelId="{24E42D61-837B-448F-BB98-024A85B9965D}" type="sibTrans" cxnId="{D35C5EA0-0849-4F5F-BC73-BAED541E8C4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008FC7-8FF1-48A2-A0E3-022496243215}" type="parTrans" cxnId="{D35C5EA0-0849-4F5F-BC73-BAED541E8C4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475E8-C6E6-4A2F-B63E-E184924A5A3C}" type="pres">
      <dgm:prSet presAssocID="{08A9008E-6FD6-469D-B2C5-EA4B436F06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5F8C0-76F8-40EB-BF4C-A2711B5D7E01}" type="pres">
      <dgm:prSet presAssocID="{1B3870A9-FEC5-4C19-A20A-8144F5D7A994}" presName="node" presStyleLbl="node1" presStyleIdx="0" presStyleCnt="9" custScaleX="139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1D9B7-A436-41BD-9D49-4A39801F59C8}" type="pres">
      <dgm:prSet presAssocID="{53DB8109-1924-49C5-B2CE-D33FB59DE3F5}" presName="sibTrans" presStyleCnt="0"/>
      <dgm:spPr/>
    </dgm:pt>
    <dgm:pt modelId="{BFE11B83-E0DB-4077-8F15-19BC40EC02E7}" type="pres">
      <dgm:prSet presAssocID="{5E4CF7DF-6AFC-4432-A714-0706B38BE0E2}" presName="node" presStyleLbl="node1" presStyleIdx="1" presStyleCnt="9" custScaleX="139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AAC31-2FC3-4BA3-8896-C8D620FFD2D1}" type="pres">
      <dgm:prSet presAssocID="{3D6F0630-4F39-464F-9B25-2C01765CE4AC}" presName="sibTrans" presStyleCnt="0"/>
      <dgm:spPr/>
    </dgm:pt>
    <dgm:pt modelId="{7F4342EE-BF05-45DB-B06E-3770D0FF7D08}" type="pres">
      <dgm:prSet presAssocID="{DC54B4DC-BCC0-474B-93E2-5ADFFD176C78}" presName="node" presStyleLbl="node1" presStyleIdx="2" presStyleCnt="9" custScaleX="139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DB6A8-4799-43E9-9259-407E6A694018}" type="pres">
      <dgm:prSet presAssocID="{4BBDEADC-6F58-4604-AD11-D81487178BED}" presName="sibTrans" presStyleCnt="0"/>
      <dgm:spPr/>
    </dgm:pt>
    <dgm:pt modelId="{03CE0DEE-7989-4EAA-97FD-DC051D0AFC56}" type="pres">
      <dgm:prSet presAssocID="{C5F0D484-C182-4799-AA4E-54002578650D}" presName="node" presStyleLbl="node1" presStyleIdx="3" presStyleCnt="9" custScaleX="139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C74F3-D157-443A-A1F6-C82D2D28E2A2}" type="pres">
      <dgm:prSet presAssocID="{3692EDD5-6283-4412-81DF-11AB7FBDC1EA}" presName="sibTrans" presStyleCnt="0"/>
      <dgm:spPr/>
    </dgm:pt>
    <dgm:pt modelId="{BD68E08D-67DF-4DC1-B6A2-75F6592B8C66}" type="pres">
      <dgm:prSet presAssocID="{4C572B2C-94E0-431E-937A-416943386B9B}" presName="node" presStyleLbl="node1" presStyleIdx="4" presStyleCnt="9" custScaleX="139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17DC-4F0C-483B-BDA8-F3543C3974F7}" type="pres">
      <dgm:prSet presAssocID="{08E6B9BD-402F-4D96-9490-AD97CDE03FF1}" presName="sibTrans" presStyleCnt="0"/>
      <dgm:spPr/>
    </dgm:pt>
    <dgm:pt modelId="{53A2C4C2-9823-46D0-86C2-D3BD8ADD0B89}" type="pres">
      <dgm:prSet presAssocID="{F4C87B9C-DA8C-4BEE-B45A-F0AD75AA867C}" presName="node" presStyleLbl="node1" presStyleIdx="5" presStyleCnt="9" custScaleX="139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11B28-B847-4F9D-B3BC-D09008920387}" type="pres">
      <dgm:prSet presAssocID="{66D494E1-AB6D-4E32-B5F5-F4BDE911C21D}" presName="sibTrans" presStyleCnt="0"/>
      <dgm:spPr/>
    </dgm:pt>
    <dgm:pt modelId="{9C7CBFE1-7BD4-4779-B25B-0F3B702A1D03}" type="pres">
      <dgm:prSet presAssocID="{5CCC4E8B-5A63-49CD-ACCD-FF62527B68A8}" presName="node" presStyleLbl="node1" presStyleIdx="6" presStyleCnt="9" custScaleX="139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84F85-7F90-4CBD-B4CC-72A94FA75161}" type="pres">
      <dgm:prSet presAssocID="{E80D8F91-A207-41DB-B038-4B0481EBE44E}" presName="sibTrans" presStyleCnt="0"/>
      <dgm:spPr/>
    </dgm:pt>
    <dgm:pt modelId="{5D0F5D13-27B5-4BE8-8E8D-BD133E8A6CF3}" type="pres">
      <dgm:prSet presAssocID="{0A0DA57A-89F3-46E7-92B3-219295697927}" presName="node" presStyleLbl="node1" presStyleIdx="7" presStyleCnt="9" custScaleX="139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7DF41-0E4C-44AD-90D4-F7F766B4C170}" type="pres">
      <dgm:prSet presAssocID="{60150922-2F94-4837-B2C1-415FC6D71C74}" presName="sibTrans" presStyleCnt="0"/>
      <dgm:spPr/>
    </dgm:pt>
    <dgm:pt modelId="{18CCEC93-DED2-47DC-8A15-33F48E9290C7}" type="pres">
      <dgm:prSet presAssocID="{564410B0-658C-40AB-894F-680E354FE276}" presName="node" presStyleLbl="node1" presStyleIdx="8" presStyleCnt="9" custScaleX="139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5EAEC-5809-4435-869B-894D347A83DA}" srcId="{08A9008E-6FD6-469D-B2C5-EA4B436F0668}" destId="{5CCC4E8B-5A63-49CD-ACCD-FF62527B68A8}" srcOrd="6" destOrd="0" parTransId="{FE25D0C3-C3A0-48CD-BFBC-D672DE530F31}" sibTransId="{E80D8F91-A207-41DB-B038-4B0481EBE44E}"/>
    <dgm:cxn modelId="{BF7A9B6B-0F0A-4F85-8D37-789D6904BE1F}" type="presOf" srcId="{5CCC4E8B-5A63-49CD-ACCD-FF62527B68A8}" destId="{9C7CBFE1-7BD4-4779-B25B-0F3B702A1D03}" srcOrd="0" destOrd="0" presId="urn:microsoft.com/office/officeart/2005/8/layout/default#13"/>
    <dgm:cxn modelId="{8521ABF7-CB2B-4A48-A6C8-E5152AA793EB}" type="presOf" srcId="{564410B0-658C-40AB-894F-680E354FE276}" destId="{18CCEC93-DED2-47DC-8A15-33F48E9290C7}" srcOrd="0" destOrd="0" presId="urn:microsoft.com/office/officeart/2005/8/layout/default#13"/>
    <dgm:cxn modelId="{A8D2B086-3BCA-4370-8E7D-29CD608F07D6}" srcId="{08A9008E-6FD6-469D-B2C5-EA4B436F0668}" destId="{4C572B2C-94E0-431E-937A-416943386B9B}" srcOrd="4" destOrd="0" parTransId="{CC4739B3-BF9B-403E-B7B8-AE3FCD25F3F2}" sibTransId="{08E6B9BD-402F-4D96-9490-AD97CDE03FF1}"/>
    <dgm:cxn modelId="{EC19D951-91D7-4F25-84E9-301895541BC7}" srcId="{08A9008E-6FD6-469D-B2C5-EA4B436F0668}" destId="{1B3870A9-FEC5-4C19-A20A-8144F5D7A994}" srcOrd="0" destOrd="0" parTransId="{7EBB5FC9-4947-4D9A-B4C8-A6109C08CFD0}" sibTransId="{53DB8109-1924-49C5-B2CE-D33FB59DE3F5}"/>
    <dgm:cxn modelId="{D8866012-C332-4140-9D5D-641B8AF7DEF0}" type="presOf" srcId="{5E4CF7DF-6AFC-4432-A714-0706B38BE0E2}" destId="{BFE11B83-E0DB-4077-8F15-19BC40EC02E7}" srcOrd="0" destOrd="0" presId="urn:microsoft.com/office/officeart/2005/8/layout/default#13"/>
    <dgm:cxn modelId="{F4508FAA-DED8-46C9-8C0F-A28FEA9365EB}" type="presOf" srcId="{4C572B2C-94E0-431E-937A-416943386B9B}" destId="{BD68E08D-67DF-4DC1-B6A2-75F6592B8C66}" srcOrd="0" destOrd="0" presId="urn:microsoft.com/office/officeart/2005/8/layout/default#13"/>
    <dgm:cxn modelId="{B0A6034F-E0A5-4CDD-925C-C4647C24DE8C}" type="presOf" srcId="{DC54B4DC-BCC0-474B-93E2-5ADFFD176C78}" destId="{7F4342EE-BF05-45DB-B06E-3770D0FF7D08}" srcOrd="0" destOrd="0" presId="urn:microsoft.com/office/officeart/2005/8/layout/default#13"/>
    <dgm:cxn modelId="{7853D6DD-83E4-453F-B21C-89994E6E6888}" type="presOf" srcId="{F4C87B9C-DA8C-4BEE-B45A-F0AD75AA867C}" destId="{53A2C4C2-9823-46D0-86C2-D3BD8ADD0B89}" srcOrd="0" destOrd="0" presId="urn:microsoft.com/office/officeart/2005/8/layout/default#13"/>
    <dgm:cxn modelId="{1B525784-4D89-4DA2-B096-680924F9E027}" type="presOf" srcId="{C5F0D484-C182-4799-AA4E-54002578650D}" destId="{03CE0DEE-7989-4EAA-97FD-DC051D0AFC56}" srcOrd="0" destOrd="0" presId="urn:microsoft.com/office/officeart/2005/8/layout/default#13"/>
    <dgm:cxn modelId="{D35C5EA0-0849-4F5F-BC73-BAED541E8C43}" srcId="{08A9008E-6FD6-469D-B2C5-EA4B436F0668}" destId="{564410B0-658C-40AB-894F-680E354FE276}" srcOrd="8" destOrd="0" parTransId="{DC008FC7-8FF1-48A2-A0E3-022496243215}" sibTransId="{24E42D61-837B-448F-BB98-024A85B9965D}"/>
    <dgm:cxn modelId="{6F3347D1-EBF9-4128-8182-651D4E313C61}" type="presOf" srcId="{1B3870A9-FEC5-4C19-A20A-8144F5D7A994}" destId="{8E95F8C0-76F8-40EB-BF4C-A2711B5D7E01}" srcOrd="0" destOrd="0" presId="urn:microsoft.com/office/officeart/2005/8/layout/default#13"/>
    <dgm:cxn modelId="{59C80A85-B616-4F78-819D-4C3F94E484F0}" type="presOf" srcId="{08A9008E-6FD6-469D-B2C5-EA4B436F0668}" destId="{D2E475E8-C6E6-4A2F-B63E-E184924A5A3C}" srcOrd="0" destOrd="0" presId="urn:microsoft.com/office/officeart/2005/8/layout/default#13"/>
    <dgm:cxn modelId="{C737F2D1-130D-4884-ABB6-2EC51C5D5A48}" srcId="{08A9008E-6FD6-469D-B2C5-EA4B436F0668}" destId="{DC54B4DC-BCC0-474B-93E2-5ADFFD176C78}" srcOrd="2" destOrd="0" parTransId="{E51BD278-F872-48B3-95F2-739A99763E8D}" sibTransId="{4BBDEADC-6F58-4604-AD11-D81487178BED}"/>
    <dgm:cxn modelId="{1F203353-0951-4E11-A488-52B73E4A0D04}" type="presOf" srcId="{0A0DA57A-89F3-46E7-92B3-219295697927}" destId="{5D0F5D13-27B5-4BE8-8E8D-BD133E8A6CF3}" srcOrd="0" destOrd="0" presId="urn:microsoft.com/office/officeart/2005/8/layout/default#13"/>
    <dgm:cxn modelId="{E23FD5FF-8DDB-43AA-AFC9-9F8DB1D143AC}" srcId="{08A9008E-6FD6-469D-B2C5-EA4B436F0668}" destId="{0A0DA57A-89F3-46E7-92B3-219295697927}" srcOrd="7" destOrd="0" parTransId="{8996A724-0C7B-445A-9BE9-D91239117253}" sibTransId="{60150922-2F94-4837-B2C1-415FC6D71C74}"/>
    <dgm:cxn modelId="{8DF1FB3A-A705-4CB7-AFEA-F56F4648E3E2}" srcId="{08A9008E-6FD6-469D-B2C5-EA4B436F0668}" destId="{C5F0D484-C182-4799-AA4E-54002578650D}" srcOrd="3" destOrd="0" parTransId="{89F541FC-47B8-4A65-AF27-D4F0586845C3}" sibTransId="{3692EDD5-6283-4412-81DF-11AB7FBDC1EA}"/>
    <dgm:cxn modelId="{3FFF74E4-8196-4F77-BD66-18B2CAA958E3}" srcId="{08A9008E-6FD6-469D-B2C5-EA4B436F0668}" destId="{5E4CF7DF-6AFC-4432-A714-0706B38BE0E2}" srcOrd="1" destOrd="0" parTransId="{96C1E8CA-F167-4D04-9617-A600E6AADE64}" sibTransId="{3D6F0630-4F39-464F-9B25-2C01765CE4AC}"/>
    <dgm:cxn modelId="{CFD9F9D2-E9CD-467D-B428-4CAD081AB8C9}" srcId="{08A9008E-6FD6-469D-B2C5-EA4B436F0668}" destId="{F4C87B9C-DA8C-4BEE-B45A-F0AD75AA867C}" srcOrd="5" destOrd="0" parTransId="{6141277E-AFFF-4BEF-93EC-6D956394C0BC}" sibTransId="{66D494E1-AB6D-4E32-B5F5-F4BDE911C21D}"/>
    <dgm:cxn modelId="{EC6688C3-0B18-4059-A984-DACD0077E1A2}" type="presParOf" srcId="{D2E475E8-C6E6-4A2F-B63E-E184924A5A3C}" destId="{8E95F8C0-76F8-40EB-BF4C-A2711B5D7E01}" srcOrd="0" destOrd="0" presId="urn:microsoft.com/office/officeart/2005/8/layout/default#13"/>
    <dgm:cxn modelId="{9F40FC1B-E87B-4CDF-964B-F8005FC90031}" type="presParOf" srcId="{D2E475E8-C6E6-4A2F-B63E-E184924A5A3C}" destId="{C261D9B7-A436-41BD-9D49-4A39801F59C8}" srcOrd="1" destOrd="0" presId="urn:microsoft.com/office/officeart/2005/8/layout/default#13"/>
    <dgm:cxn modelId="{93EAD9C8-DE8C-4E6B-842A-C8B88400BECF}" type="presParOf" srcId="{D2E475E8-C6E6-4A2F-B63E-E184924A5A3C}" destId="{BFE11B83-E0DB-4077-8F15-19BC40EC02E7}" srcOrd="2" destOrd="0" presId="urn:microsoft.com/office/officeart/2005/8/layout/default#13"/>
    <dgm:cxn modelId="{18E003A8-3521-465D-9E4A-E81762F07DFB}" type="presParOf" srcId="{D2E475E8-C6E6-4A2F-B63E-E184924A5A3C}" destId="{C16AAC31-2FC3-4BA3-8896-C8D620FFD2D1}" srcOrd="3" destOrd="0" presId="urn:microsoft.com/office/officeart/2005/8/layout/default#13"/>
    <dgm:cxn modelId="{212A3189-92EC-4F8A-A3A7-73EF5038CCB0}" type="presParOf" srcId="{D2E475E8-C6E6-4A2F-B63E-E184924A5A3C}" destId="{7F4342EE-BF05-45DB-B06E-3770D0FF7D08}" srcOrd="4" destOrd="0" presId="urn:microsoft.com/office/officeart/2005/8/layout/default#13"/>
    <dgm:cxn modelId="{3AE775D4-0502-419D-BA56-A7ADE29C9F89}" type="presParOf" srcId="{D2E475E8-C6E6-4A2F-B63E-E184924A5A3C}" destId="{BEDDB6A8-4799-43E9-9259-407E6A694018}" srcOrd="5" destOrd="0" presId="urn:microsoft.com/office/officeart/2005/8/layout/default#13"/>
    <dgm:cxn modelId="{49F2C554-F64D-40DE-95D1-D347EDEB69AC}" type="presParOf" srcId="{D2E475E8-C6E6-4A2F-B63E-E184924A5A3C}" destId="{03CE0DEE-7989-4EAA-97FD-DC051D0AFC56}" srcOrd="6" destOrd="0" presId="urn:microsoft.com/office/officeart/2005/8/layout/default#13"/>
    <dgm:cxn modelId="{972BF1D4-2636-451F-B29A-9D9C8D7DE5AF}" type="presParOf" srcId="{D2E475E8-C6E6-4A2F-B63E-E184924A5A3C}" destId="{34DC74F3-D157-443A-A1F6-C82D2D28E2A2}" srcOrd="7" destOrd="0" presId="urn:microsoft.com/office/officeart/2005/8/layout/default#13"/>
    <dgm:cxn modelId="{1F3AE2AE-5D77-4F0C-8520-8E7A43C09C97}" type="presParOf" srcId="{D2E475E8-C6E6-4A2F-B63E-E184924A5A3C}" destId="{BD68E08D-67DF-4DC1-B6A2-75F6592B8C66}" srcOrd="8" destOrd="0" presId="urn:microsoft.com/office/officeart/2005/8/layout/default#13"/>
    <dgm:cxn modelId="{078E17A1-AEF7-41F5-97B9-610809329B01}" type="presParOf" srcId="{D2E475E8-C6E6-4A2F-B63E-E184924A5A3C}" destId="{355517DC-4F0C-483B-BDA8-F3543C3974F7}" srcOrd="9" destOrd="0" presId="urn:microsoft.com/office/officeart/2005/8/layout/default#13"/>
    <dgm:cxn modelId="{FAAC4E26-0C08-48F3-A02E-1F094C5B344B}" type="presParOf" srcId="{D2E475E8-C6E6-4A2F-B63E-E184924A5A3C}" destId="{53A2C4C2-9823-46D0-86C2-D3BD8ADD0B89}" srcOrd="10" destOrd="0" presId="urn:microsoft.com/office/officeart/2005/8/layout/default#13"/>
    <dgm:cxn modelId="{24587F3F-2A02-4556-8BC5-4EDF56476A62}" type="presParOf" srcId="{D2E475E8-C6E6-4A2F-B63E-E184924A5A3C}" destId="{19311B28-B847-4F9D-B3BC-D09008920387}" srcOrd="11" destOrd="0" presId="urn:microsoft.com/office/officeart/2005/8/layout/default#13"/>
    <dgm:cxn modelId="{97E50EBF-2916-4AF0-A013-7F9F317A9DD1}" type="presParOf" srcId="{D2E475E8-C6E6-4A2F-B63E-E184924A5A3C}" destId="{9C7CBFE1-7BD4-4779-B25B-0F3B702A1D03}" srcOrd="12" destOrd="0" presId="urn:microsoft.com/office/officeart/2005/8/layout/default#13"/>
    <dgm:cxn modelId="{2E4432C4-F81C-41CC-8BB4-9B4E3C0FA146}" type="presParOf" srcId="{D2E475E8-C6E6-4A2F-B63E-E184924A5A3C}" destId="{FFD84F85-7F90-4CBD-B4CC-72A94FA75161}" srcOrd="13" destOrd="0" presId="urn:microsoft.com/office/officeart/2005/8/layout/default#13"/>
    <dgm:cxn modelId="{A5BFCEAF-A2FB-4175-920F-E7EEE9CB1969}" type="presParOf" srcId="{D2E475E8-C6E6-4A2F-B63E-E184924A5A3C}" destId="{5D0F5D13-27B5-4BE8-8E8D-BD133E8A6CF3}" srcOrd="14" destOrd="0" presId="urn:microsoft.com/office/officeart/2005/8/layout/default#13"/>
    <dgm:cxn modelId="{1B8765DC-D1AA-4A04-A515-54A7B5D7BF4C}" type="presParOf" srcId="{D2E475E8-C6E6-4A2F-B63E-E184924A5A3C}" destId="{A2C7DF41-0E4C-44AD-90D4-F7F766B4C170}" srcOrd="15" destOrd="0" presId="urn:microsoft.com/office/officeart/2005/8/layout/default#13"/>
    <dgm:cxn modelId="{5EDBFCE8-C9C9-4BAE-89F4-D3326D5C2570}" type="presParOf" srcId="{D2E475E8-C6E6-4A2F-B63E-E184924A5A3C}" destId="{18CCEC93-DED2-47DC-8A15-33F48E9290C7}" srcOrd="16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C86F4-5E98-4270-A3F8-18A39FA4A45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114DBEB-3F70-4914-812E-361D9A820F2A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Психологическая установка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 урок</a:t>
          </a:r>
        </a:p>
      </dgm:t>
    </dgm:pt>
    <dgm:pt modelId="{9FEB83A1-4924-4B2A-AF2B-8C1FAE15D5B7}" type="parTrans" cxnId="{41352CF7-F22A-4CB6-80CC-8DE2A4026C10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658D7A1-245E-433F-8301-DEC58239C138}" type="sibTrans" cxnId="{41352CF7-F22A-4CB6-80CC-8DE2A4026C10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A8643AD-2234-4702-82CD-43E50FE8727E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Создание мотивации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урока</a:t>
          </a:r>
        </a:p>
      </dgm:t>
    </dgm:pt>
    <dgm:pt modelId="{0EF76581-8864-498E-B83E-C92FD77E33DD}" type="parTrans" cxnId="{1FAC8CB9-3305-4DC0-997C-E3E979C75680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C93701F-A672-4780-9949-5352300FF58B}" type="sibTrans" cxnId="{1FAC8CB9-3305-4DC0-997C-E3E979C75680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E3AB3BB-8B7C-430F-8D50-EB7FF8115070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Эмоциональное вхождение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урок</a:t>
          </a:r>
        </a:p>
      </dgm:t>
    </dgm:pt>
    <dgm:pt modelId="{F3CC852D-AD9B-4972-B18E-35FA4F4B65E2}" type="parTrans" cxnId="{7525C847-0CFA-48CD-A276-F36351038F4B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8E93A4D-78BB-4FF0-8713-0D805942D1EF}" type="sibTrans" cxnId="{7525C847-0CFA-48CD-A276-F36351038F4B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2C7739D-CD18-4E5D-AA90-82CF80F342F4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Элементы новизны</a:t>
          </a:r>
        </a:p>
      </dgm:t>
    </dgm:pt>
    <dgm:pt modelId="{AD1A0225-868D-46D7-9B94-1067F061FF70}" type="parTrans" cxnId="{D8A68C67-D8CF-4ACE-9D4B-B45727F326E9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22B882A-E25E-4DB3-B1E0-19E117A73F72}" type="sibTrans" cxnId="{D8A68C67-D8CF-4ACE-9D4B-B45727F326E9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5AE070A-4070-4FB9-BF72-4EB1AE48AAD4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Необычная форма </a:t>
          </a:r>
        </a:p>
      </dgm:t>
    </dgm:pt>
    <dgm:pt modelId="{698409F2-EF06-45A0-9999-22F708CD333B}" type="parTrans" cxnId="{9DFEA547-0EA5-4FC1-8F56-DC3056F825F0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F63FFBC-ED8E-4D24-9EB0-79931CA8C771}" type="sibTrans" cxnId="{9DFEA547-0EA5-4FC1-8F56-DC3056F825F0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7DF1F3C-3013-4229-9119-A033F22B4535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Занимательность</a:t>
          </a:r>
        </a:p>
      </dgm:t>
    </dgm:pt>
    <dgm:pt modelId="{8C1A9082-146D-4424-A036-E0632FF1673E}" type="parTrans" cxnId="{ED908A2E-E47E-40E2-9028-5A8413A4A788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480E0F0-A7D7-4688-A4DE-9ECDFF25C210}" type="sibTrans" cxnId="{ED908A2E-E47E-40E2-9028-5A8413A4A788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C5D0A4E-A61A-4E72-8AA7-57F8EA657E6A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Противоречивая информация</a:t>
          </a:r>
        </a:p>
      </dgm:t>
    </dgm:pt>
    <dgm:pt modelId="{C0430D74-AE01-4F8F-9384-1AEA2B06B138}" type="parTrans" cxnId="{10AE5312-A4F6-467B-964D-A195251803A0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6A085C9-D635-4E4A-8562-8FB5C656294C}" type="sibTrans" cxnId="{10AE5312-A4F6-467B-964D-A195251803A0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8D9A695-DB8A-441C-917A-E45208445588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Личная значимость</a:t>
          </a:r>
        </a:p>
      </dgm:t>
    </dgm:pt>
    <dgm:pt modelId="{ED904B63-59B9-42A3-A610-B9EF8DCE6586}" type="parTrans" cxnId="{5DA6D424-7C30-4F45-8752-8E4AD5A750AF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C9AFCFE-24FA-47CD-8DA7-260E0CF54183}" type="sibTrans" cxnId="{5DA6D424-7C30-4F45-8752-8E4AD5A750A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3FAF9E0-5C9F-49D4-A3EB-E42C0AB8A780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Фантазия </a:t>
          </a:r>
        </a:p>
      </dgm:t>
    </dgm:pt>
    <dgm:pt modelId="{B045D05E-3A37-4DFC-9588-AE8A8B8649DF}" type="parTrans" cxnId="{49B77E2E-B6A5-42E8-8495-A88505EB5AB3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07DB823-F92F-4239-B5D5-F563DDAEDA6B}" type="sibTrans" cxnId="{49B77E2E-B6A5-42E8-8495-A88505EB5AB3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9BDDCBC-3272-48E5-8DE8-ECF470883833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Сообразительность</a:t>
          </a:r>
        </a:p>
      </dgm:t>
    </dgm:pt>
    <dgm:pt modelId="{EC837784-CD1E-41DC-99BE-B4B685BBB640}" type="parTrans" cxnId="{641C11AF-D3CF-4E29-ADE1-A7DE95F88958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39C7E30-47B8-42FE-8D35-E651E8398309}" type="sibTrans" cxnId="{641C11AF-D3CF-4E29-ADE1-A7DE95F88958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CB5B9C7-C272-4BF8-9D6E-A2779AFD9DAA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Подари настроение (поделись улыбкой)</a:t>
          </a:r>
        </a:p>
      </dgm:t>
    </dgm:pt>
    <dgm:pt modelId="{E2CFB788-9BEC-4EE8-BB49-3DFB0780CB10}" type="parTrans" cxnId="{0013B3DF-97A8-4490-9808-B1ABCF4A7D89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1A0B644-62E0-4EBB-AB4B-F8DC272A636A}" type="sibTrans" cxnId="{0013B3DF-97A8-4490-9808-B1ABCF4A7D89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382EB26-9434-4C09-82A5-A29AD6EC3BB9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Подари музыку</a:t>
          </a:r>
        </a:p>
      </dgm:t>
    </dgm:pt>
    <dgm:pt modelId="{C8E2C457-B769-41B1-BA3D-B7FDF235FC25}" type="parTrans" cxnId="{9BB42768-98FF-4B49-AC2F-7EF99EB9324E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2170D45-9DCC-48A8-AB3F-1D6E678B19CF}" type="sibTrans" cxnId="{9BB42768-98FF-4B49-AC2F-7EF99EB9324E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0290547-C957-428E-9A70-B9DA88B39B31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Выбери цвет своего настроения</a:t>
          </a:r>
        </a:p>
      </dgm:t>
    </dgm:pt>
    <dgm:pt modelId="{FA8A6A7B-F6E6-4BCA-9DFB-BF8110714AD6}" type="parTrans" cxnId="{ACA5C092-7C13-4D65-B947-5832BF64ABB7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917F6C3-6949-4AD2-93FB-8BB22D19D72A}" type="sibTrans" cxnId="{ACA5C092-7C13-4D65-B947-5832BF64ABB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F4C8A8A-6381-4932-9484-48283C960043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Почему я радуюсь</a:t>
          </a:r>
        </a:p>
      </dgm:t>
    </dgm:pt>
    <dgm:pt modelId="{53C4162A-80F6-4BEE-A55F-FF2E96CEAACF}" type="parTrans" cxnId="{3937EA6F-9775-4993-A89B-60856AE9D6AE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EC6C4E4-0C9E-431D-91DF-40E5C07D6F0B}" type="sibTrans" cxnId="{3937EA6F-9775-4993-A89B-60856AE9D6AE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6C4649D-D5B4-4B28-A2FD-4686C5465DAF}" type="pres">
      <dgm:prSet presAssocID="{3A2C86F4-5E98-4270-A3F8-18A39FA4A4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6BC4D-20C7-444B-A5B3-CB5686849141}" type="pres">
      <dgm:prSet presAssocID="{F114DBEB-3F70-4914-812E-361D9A820F2A}" presName="root1" presStyleCnt="0"/>
      <dgm:spPr/>
    </dgm:pt>
    <dgm:pt modelId="{D135685B-6F7E-4E90-880E-B9A762344640}" type="pres">
      <dgm:prSet presAssocID="{F114DBEB-3F70-4914-812E-361D9A820F2A}" presName="LevelOneTextNode" presStyleLbl="node0" presStyleIdx="0" presStyleCnt="1" custScaleX="322765" custScaleY="386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C8F08A-11C5-4491-B25A-51CCF53F6D4B}" type="pres">
      <dgm:prSet presAssocID="{F114DBEB-3F70-4914-812E-361D9A820F2A}" presName="level2hierChild" presStyleCnt="0"/>
      <dgm:spPr/>
    </dgm:pt>
    <dgm:pt modelId="{CF55D719-7363-449A-92C2-BB36936D7E92}" type="pres">
      <dgm:prSet presAssocID="{0EF76581-8864-498E-B83E-C92FD77E33D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E221A5F-40D3-485B-AD99-CABBB7CE00E5}" type="pres">
      <dgm:prSet presAssocID="{0EF76581-8864-498E-B83E-C92FD77E33D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2C75E59-75FC-4639-BF85-80AFB3268EAB}" type="pres">
      <dgm:prSet presAssocID="{2A8643AD-2234-4702-82CD-43E50FE8727E}" presName="root2" presStyleCnt="0"/>
      <dgm:spPr/>
    </dgm:pt>
    <dgm:pt modelId="{8F5327B5-A19F-4C2E-8904-6A8BF1921F50}" type="pres">
      <dgm:prSet presAssocID="{2A8643AD-2234-4702-82CD-43E50FE8727E}" presName="LevelTwoTextNode" presStyleLbl="node2" presStyleIdx="0" presStyleCnt="2" custScaleX="261282" custScaleY="285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8766A5-5679-43C0-9292-0897B6A3CCCA}" type="pres">
      <dgm:prSet presAssocID="{2A8643AD-2234-4702-82CD-43E50FE8727E}" presName="level3hierChild" presStyleCnt="0"/>
      <dgm:spPr/>
    </dgm:pt>
    <dgm:pt modelId="{F60F30A1-43AD-4822-A018-4F5634317F89}" type="pres">
      <dgm:prSet presAssocID="{AD1A0225-868D-46D7-9B94-1067F061FF70}" presName="conn2-1" presStyleLbl="parChTrans1D3" presStyleIdx="0" presStyleCnt="11"/>
      <dgm:spPr/>
      <dgm:t>
        <a:bodyPr/>
        <a:lstStyle/>
        <a:p>
          <a:endParaRPr lang="ru-RU"/>
        </a:p>
      </dgm:t>
    </dgm:pt>
    <dgm:pt modelId="{3F3B400D-F91D-4308-AA25-A0223FEAF55F}" type="pres">
      <dgm:prSet presAssocID="{AD1A0225-868D-46D7-9B94-1067F061FF70}" presName="connTx" presStyleLbl="parChTrans1D3" presStyleIdx="0" presStyleCnt="11"/>
      <dgm:spPr/>
      <dgm:t>
        <a:bodyPr/>
        <a:lstStyle/>
        <a:p>
          <a:endParaRPr lang="ru-RU"/>
        </a:p>
      </dgm:t>
    </dgm:pt>
    <dgm:pt modelId="{6E30E42E-FF6B-4F05-AE3C-E585CE7B1F36}" type="pres">
      <dgm:prSet presAssocID="{12C7739D-CD18-4E5D-AA90-82CF80F342F4}" presName="root2" presStyleCnt="0"/>
      <dgm:spPr/>
    </dgm:pt>
    <dgm:pt modelId="{4E25B09B-5D8C-4EEB-853D-745A566CC566}" type="pres">
      <dgm:prSet presAssocID="{12C7739D-CD18-4E5D-AA90-82CF80F342F4}" presName="LevelTwoTextNode" presStyleLbl="node3" presStyleIdx="0" presStyleCnt="11" custScaleX="644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2F6075-D730-4D3D-A068-6C6F56EB6C0F}" type="pres">
      <dgm:prSet presAssocID="{12C7739D-CD18-4E5D-AA90-82CF80F342F4}" presName="level3hierChild" presStyleCnt="0"/>
      <dgm:spPr/>
    </dgm:pt>
    <dgm:pt modelId="{215905AD-EA94-4B00-9EB3-6FF662F75C1F}" type="pres">
      <dgm:prSet presAssocID="{698409F2-EF06-45A0-9999-22F708CD333B}" presName="conn2-1" presStyleLbl="parChTrans1D3" presStyleIdx="1" presStyleCnt="11"/>
      <dgm:spPr/>
      <dgm:t>
        <a:bodyPr/>
        <a:lstStyle/>
        <a:p>
          <a:endParaRPr lang="ru-RU"/>
        </a:p>
      </dgm:t>
    </dgm:pt>
    <dgm:pt modelId="{71EBE352-349B-4AD6-AC14-D7A616442D17}" type="pres">
      <dgm:prSet presAssocID="{698409F2-EF06-45A0-9999-22F708CD333B}" presName="connTx" presStyleLbl="parChTrans1D3" presStyleIdx="1" presStyleCnt="11"/>
      <dgm:spPr/>
      <dgm:t>
        <a:bodyPr/>
        <a:lstStyle/>
        <a:p>
          <a:endParaRPr lang="ru-RU"/>
        </a:p>
      </dgm:t>
    </dgm:pt>
    <dgm:pt modelId="{4FD09523-CAE0-4D27-92FB-06DBBFAA56D1}" type="pres">
      <dgm:prSet presAssocID="{E5AE070A-4070-4FB9-BF72-4EB1AE48AAD4}" presName="root2" presStyleCnt="0"/>
      <dgm:spPr/>
    </dgm:pt>
    <dgm:pt modelId="{79DDD15D-1E3D-4E35-851A-87050DFA9440}" type="pres">
      <dgm:prSet presAssocID="{E5AE070A-4070-4FB9-BF72-4EB1AE48AAD4}" presName="LevelTwoTextNode" presStyleLbl="node3" presStyleIdx="1" presStyleCnt="11" custScaleX="644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3D9EFE-5068-46C3-8A4E-0A5F0F0F7A6B}" type="pres">
      <dgm:prSet presAssocID="{E5AE070A-4070-4FB9-BF72-4EB1AE48AAD4}" presName="level3hierChild" presStyleCnt="0"/>
      <dgm:spPr/>
    </dgm:pt>
    <dgm:pt modelId="{4AD5AC56-A6E6-4CBC-9CB3-36F6019FED52}" type="pres">
      <dgm:prSet presAssocID="{8C1A9082-146D-4424-A036-E0632FF1673E}" presName="conn2-1" presStyleLbl="parChTrans1D3" presStyleIdx="2" presStyleCnt="11"/>
      <dgm:spPr/>
      <dgm:t>
        <a:bodyPr/>
        <a:lstStyle/>
        <a:p>
          <a:endParaRPr lang="ru-RU"/>
        </a:p>
      </dgm:t>
    </dgm:pt>
    <dgm:pt modelId="{FBE4A36B-7309-4913-95D2-ACDE8940FB80}" type="pres">
      <dgm:prSet presAssocID="{8C1A9082-146D-4424-A036-E0632FF1673E}" presName="connTx" presStyleLbl="parChTrans1D3" presStyleIdx="2" presStyleCnt="11"/>
      <dgm:spPr/>
      <dgm:t>
        <a:bodyPr/>
        <a:lstStyle/>
        <a:p>
          <a:endParaRPr lang="ru-RU"/>
        </a:p>
      </dgm:t>
    </dgm:pt>
    <dgm:pt modelId="{1D16A6A2-A467-4B99-AE8C-962220F4B533}" type="pres">
      <dgm:prSet presAssocID="{27DF1F3C-3013-4229-9119-A033F22B4535}" presName="root2" presStyleCnt="0"/>
      <dgm:spPr/>
    </dgm:pt>
    <dgm:pt modelId="{39F299CE-086D-4AC5-B9C1-DB323F175684}" type="pres">
      <dgm:prSet presAssocID="{27DF1F3C-3013-4229-9119-A033F22B4535}" presName="LevelTwoTextNode" presStyleLbl="node3" presStyleIdx="2" presStyleCnt="11" custScaleX="644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B608E5-B9F2-4665-BB94-204B6EBDF13F}" type="pres">
      <dgm:prSet presAssocID="{27DF1F3C-3013-4229-9119-A033F22B4535}" presName="level3hierChild" presStyleCnt="0"/>
      <dgm:spPr/>
    </dgm:pt>
    <dgm:pt modelId="{4DAF090D-BFD3-4790-98F2-774832666CE1}" type="pres">
      <dgm:prSet presAssocID="{C0430D74-AE01-4F8F-9384-1AEA2B06B138}" presName="conn2-1" presStyleLbl="parChTrans1D3" presStyleIdx="3" presStyleCnt="11"/>
      <dgm:spPr/>
      <dgm:t>
        <a:bodyPr/>
        <a:lstStyle/>
        <a:p>
          <a:endParaRPr lang="ru-RU"/>
        </a:p>
      </dgm:t>
    </dgm:pt>
    <dgm:pt modelId="{1756BD59-EA83-4D92-AACE-E0A5210CB8B2}" type="pres">
      <dgm:prSet presAssocID="{C0430D74-AE01-4F8F-9384-1AEA2B06B138}" presName="connTx" presStyleLbl="parChTrans1D3" presStyleIdx="3" presStyleCnt="11"/>
      <dgm:spPr/>
      <dgm:t>
        <a:bodyPr/>
        <a:lstStyle/>
        <a:p>
          <a:endParaRPr lang="ru-RU"/>
        </a:p>
      </dgm:t>
    </dgm:pt>
    <dgm:pt modelId="{88CBF300-06E0-426D-9010-7F082623F300}" type="pres">
      <dgm:prSet presAssocID="{BC5D0A4E-A61A-4E72-8AA7-57F8EA657E6A}" presName="root2" presStyleCnt="0"/>
      <dgm:spPr/>
    </dgm:pt>
    <dgm:pt modelId="{B91B2967-FC0E-49EA-8466-45E23D8811F4}" type="pres">
      <dgm:prSet presAssocID="{BC5D0A4E-A61A-4E72-8AA7-57F8EA657E6A}" presName="LevelTwoTextNode" presStyleLbl="node3" presStyleIdx="3" presStyleCnt="11" custScaleX="644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090E9-4DEE-4329-B76C-76C29395592E}" type="pres">
      <dgm:prSet presAssocID="{BC5D0A4E-A61A-4E72-8AA7-57F8EA657E6A}" presName="level3hierChild" presStyleCnt="0"/>
      <dgm:spPr/>
    </dgm:pt>
    <dgm:pt modelId="{222D504C-A820-4212-ACC1-3AB902DF0EDB}" type="pres">
      <dgm:prSet presAssocID="{ED904B63-59B9-42A3-A610-B9EF8DCE6586}" presName="conn2-1" presStyleLbl="parChTrans1D3" presStyleIdx="4" presStyleCnt="11"/>
      <dgm:spPr/>
      <dgm:t>
        <a:bodyPr/>
        <a:lstStyle/>
        <a:p>
          <a:endParaRPr lang="ru-RU"/>
        </a:p>
      </dgm:t>
    </dgm:pt>
    <dgm:pt modelId="{F57643C6-4088-46EA-B2F9-33A3A5682FF2}" type="pres">
      <dgm:prSet presAssocID="{ED904B63-59B9-42A3-A610-B9EF8DCE6586}" presName="connTx" presStyleLbl="parChTrans1D3" presStyleIdx="4" presStyleCnt="11"/>
      <dgm:spPr/>
      <dgm:t>
        <a:bodyPr/>
        <a:lstStyle/>
        <a:p>
          <a:endParaRPr lang="ru-RU"/>
        </a:p>
      </dgm:t>
    </dgm:pt>
    <dgm:pt modelId="{3DBD7860-C5B6-4BF1-8F71-2AFBD414440C}" type="pres">
      <dgm:prSet presAssocID="{A8D9A695-DB8A-441C-917A-E45208445588}" presName="root2" presStyleCnt="0"/>
      <dgm:spPr/>
    </dgm:pt>
    <dgm:pt modelId="{7EC82179-57AA-43D9-BFE1-2E48CFDB68B1}" type="pres">
      <dgm:prSet presAssocID="{A8D9A695-DB8A-441C-917A-E45208445588}" presName="LevelTwoTextNode" presStyleLbl="node3" presStyleIdx="4" presStyleCnt="11" custScaleX="644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E0E174-296F-44C8-ACF7-33DE28270A62}" type="pres">
      <dgm:prSet presAssocID="{A8D9A695-DB8A-441C-917A-E45208445588}" presName="level3hierChild" presStyleCnt="0"/>
      <dgm:spPr/>
    </dgm:pt>
    <dgm:pt modelId="{C3D21942-653F-4FA7-9E9C-AD5E5A9C1BAF}" type="pres">
      <dgm:prSet presAssocID="{B045D05E-3A37-4DFC-9588-AE8A8B8649DF}" presName="conn2-1" presStyleLbl="parChTrans1D3" presStyleIdx="5" presStyleCnt="11"/>
      <dgm:spPr/>
      <dgm:t>
        <a:bodyPr/>
        <a:lstStyle/>
        <a:p>
          <a:endParaRPr lang="ru-RU"/>
        </a:p>
      </dgm:t>
    </dgm:pt>
    <dgm:pt modelId="{FB762F76-86EE-4E6A-8F98-894D5E992CCD}" type="pres">
      <dgm:prSet presAssocID="{B045D05E-3A37-4DFC-9588-AE8A8B8649DF}" presName="connTx" presStyleLbl="parChTrans1D3" presStyleIdx="5" presStyleCnt="11"/>
      <dgm:spPr/>
      <dgm:t>
        <a:bodyPr/>
        <a:lstStyle/>
        <a:p>
          <a:endParaRPr lang="ru-RU"/>
        </a:p>
      </dgm:t>
    </dgm:pt>
    <dgm:pt modelId="{162734A3-99EB-45BC-98B7-33C5154B4714}" type="pres">
      <dgm:prSet presAssocID="{E3FAF9E0-5C9F-49D4-A3EB-E42C0AB8A780}" presName="root2" presStyleCnt="0"/>
      <dgm:spPr/>
    </dgm:pt>
    <dgm:pt modelId="{CBD24833-5FFC-44E7-A5E1-CA98980830BB}" type="pres">
      <dgm:prSet presAssocID="{E3FAF9E0-5C9F-49D4-A3EB-E42C0AB8A780}" presName="LevelTwoTextNode" presStyleLbl="node3" presStyleIdx="5" presStyleCnt="11" custScaleX="644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38DAD0-F2D3-4215-9E1D-51795B43B6F0}" type="pres">
      <dgm:prSet presAssocID="{E3FAF9E0-5C9F-49D4-A3EB-E42C0AB8A780}" presName="level3hierChild" presStyleCnt="0"/>
      <dgm:spPr/>
    </dgm:pt>
    <dgm:pt modelId="{8021C0D2-AB31-448E-BB78-FCC760B6BCAF}" type="pres">
      <dgm:prSet presAssocID="{EC837784-CD1E-41DC-99BE-B4B685BBB640}" presName="conn2-1" presStyleLbl="parChTrans1D3" presStyleIdx="6" presStyleCnt="11"/>
      <dgm:spPr/>
      <dgm:t>
        <a:bodyPr/>
        <a:lstStyle/>
        <a:p>
          <a:endParaRPr lang="ru-RU"/>
        </a:p>
      </dgm:t>
    </dgm:pt>
    <dgm:pt modelId="{10C7789B-4E17-4195-A1AD-681E574DB12E}" type="pres">
      <dgm:prSet presAssocID="{EC837784-CD1E-41DC-99BE-B4B685BBB640}" presName="connTx" presStyleLbl="parChTrans1D3" presStyleIdx="6" presStyleCnt="11"/>
      <dgm:spPr/>
      <dgm:t>
        <a:bodyPr/>
        <a:lstStyle/>
        <a:p>
          <a:endParaRPr lang="ru-RU"/>
        </a:p>
      </dgm:t>
    </dgm:pt>
    <dgm:pt modelId="{4CED386F-EA86-42A1-AB2A-35B1D2E6CFD8}" type="pres">
      <dgm:prSet presAssocID="{99BDDCBC-3272-48E5-8DE8-ECF470883833}" presName="root2" presStyleCnt="0"/>
      <dgm:spPr/>
    </dgm:pt>
    <dgm:pt modelId="{C4CA1D4A-FD99-4889-8D0F-2C7F41963CA8}" type="pres">
      <dgm:prSet presAssocID="{99BDDCBC-3272-48E5-8DE8-ECF470883833}" presName="LevelTwoTextNode" presStyleLbl="node3" presStyleIdx="6" presStyleCnt="11" custScaleX="644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007620-1481-4E4A-8AF9-046E975D5884}" type="pres">
      <dgm:prSet presAssocID="{99BDDCBC-3272-48E5-8DE8-ECF470883833}" presName="level3hierChild" presStyleCnt="0"/>
      <dgm:spPr/>
    </dgm:pt>
    <dgm:pt modelId="{C08D85E7-0E3A-45DB-8F92-3D8EE72FEEEA}" type="pres">
      <dgm:prSet presAssocID="{F3CC852D-AD9B-4972-B18E-35FA4F4B65E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F87B0C5-3945-4AF4-9757-FF76476D85FB}" type="pres">
      <dgm:prSet presAssocID="{F3CC852D-AD9B-4972-B18E-35FA4F4B65E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7ED14C9-CE19-40CE-8767-46517BD8C9C4}" type="pres">
      <dgm:prSet presAssocID="{0E3AB3BB-8B7C-430F-8D50-EB7FF8115070}" presName="root2" presStyleCnt="0"/>
      <dgm:spPr/>
    </dgm:pt>
    <dgm:pt modelId="{30A943BA-1A5E-4CA5-B9C1-EC44264E5200}" type="pres">
      <dgm:prSet presAssocID="{0E3AB3BB-8B7C-430F-8D50-EB7FF8115070}" presName="LevelTwoTextNode" presStyleLbl="node2" presStyleIdx="1" presStyleCnt="2" custScaleX="261282" custScaleY="285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97BA30-CFBE-4C0C-A87B-63F86A693F45}" type="pres">
      <dgm:prSet presAssocID="{0E3AB3BB-8B7C-430F-8D50-EB7FF8115070}" presName="level3hierChild" presStyleCnt="0"/>
      <dgm:spPr/>
    </dgm:pt>
    <dgm:pt modelId="{F60E34F3-7A95-4B83-8B8A-9D380063E020}" type="pres">
      <dgm:prSet presAssocID="{E2CFB788-9BEC-4EE8-BB49-3DFB0780CB10}" presName="conn2-1" presStyleLbl="parChTrans1D3" presStyleIdx="7" presStyleCnt="11"/>
      <dgm:spPr/>
      <dgm:t>
        <a:bodyPr/>
        <a:lstStyle/>
        <a:p>
          <a:endParaRPr lang="ru-RU"/>
        </a:p>
      </dgm:t>
    </dgm:pt>
    <dgm:pt modelId="{673AF0E6-2DB9-4D17-9210-B19AC4F543BC}" type="pres">
      <dgm:prSet presAssocID="{E2CFB788-9BEC-4EE8-BB49-3DFB0780CB10}" presName="connTx" presStyleLbl="parChTrans1D3" presStyleIdx="7" presStyleCnt="11"/>
      <dgm:spPr/>
      <dgm:t>
        <a:bodyPr/>
        <a:lstStyle/>
        <a:p>
          <a:endParaRPr lang="ru-RU"/>
        </a:p>
      </dgm:t>
    </dgm:pt>
    <dgm:pt modelId="{2EC4475C-0C12-4340-852A-553869571B02}" type="pres">
      <dgm:prSet presAssocID="{0CB5B9C7-C272-4BF8-9D6E-A2779AFD9DAA}" presName="root2" presStyleCnt="0"/>
      <dgm:spPr/>
    </dgm:pt>
    <dgm:pt modelId="{6CE4C80E-4159-4083-9CF3-8066A671C13B}" type="pres">
      <dgm:prSet presAssocID="{0CB5B9C7-C272-4BF8-9D6E-A2779AFD9DAA}" presName="LevelTwoTextNode" presStyleLbl="node3" presStyleIdx="7" presStyleCnt="11" custScaleX="644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1707EF-B3AB-4AA1-924F-F239299FE54B}" type="pres">
      <dgm:prSet presAssocID="{0CB5B9C7-C272-4BF8-9D6E-A2779AFD9DAA}" presName="level3hierChild" presStyleCnt="0"/>
      <dgm:spPr/>
    </dgm:pt>
    <dgm:pt modelId="{A9B32A76-7CC8-49F0-947D-8939EA85154A}" type="pres">
      <dgm:prSet presAssocID="{C8E2C457-B769-41B1-BA3D-B7FDF235FC25}" presName="conn2-1" presStyleLbl="parChTrans1D3" presStyleIdx="8" presStyleCnt="11"/>
      <dgm:spPr/>
      <dgm:t>
        <a:bodyPr/>
        <a:lstStyle/>
        <a:p>
          <a:endParaRPr lang="ru-RU"/>
        </a:p>
      </dgm:t>
    </dgm:pt>
    <dgm:pt modelId="{624D0828-CB3A-4048-849F-E79EFD8FE9A1}" type="pres">
      <dgm:prSet presAssocID="{C8E2C457-B769-41B1-BA3D-B7FDF235FC25}" presName="connTx" presStyleLbl="parChTrans1D3" presStyleIdx="8" presStyleCnt="11"/>
      <dgm:spPr/>
      <dgm:t>
        <a:bodyPr/>
        <a:lstStyle/>
        <a:p>
          <a:endParaRPr lang="ru-RU"/>
        </a:p>
      </dgm:t>
    </dgm:pt>
    <dgm:pt modelId="{52C20754-FCE0-4B91-A914-83A4184C3DC5}" type="pres">
      <dgm:prSet presAssocID="{B382EB26-9434-4C09-82A5-A29AD6EC3BB9}" presName="root2" presStyleCnt="0"/>
      <dgm:spPr/>
    </dgm:pt>
    <dgm:pt modelId="{A98C31A5-DDB9-49E1-93A2-57FCACE30886}" type="pres">
      <dgm:prSet presAssocID="{B382EB26-9434-4C09-82A5-A29AD6EC3BB9}" presName="LevelTwoTextNode" presStyleLbl="node3" presStyleIdx="8" presStyleCnt="11" custScaleX="644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A96D1B-79DD-4812-B1B0-B4FCA6506234}" type="pres">
      <dgm:prSet presAssocID="{B382EB26-9434-4C09-82A5-A29AD6EC3BB9}" presName="level3hierChild" presStyleCnt="0"/>
      <dgm:spPr/>
    </dgm:pt>
    <dgm:pt modelId="{268E0416-F4FE-4DE0-82A7-D6C933FD765E}" type="pres">
      <dgm:prSet presAssocID="{FA8A6A7B-F6E6-4BCA-9DFB-BF8110714AD6}" presName="conn2-1" presStyleLbl="parChTrans1D3" presStyleIdx="9" presStyleCnt="11"/>
      <dgm:spPr/>
      <dgm:t>
        <a:bodyPr/>
        <a:lstStyle/>
        <a:p>
          <a:endParaRPr lang="ru-RU"/>
        </a:p>
      </dgm:t>
    </dgm:pt>
    <dgm:pt modelId="{D140F278-8E2D-4471-876E-430288E2200C}" type="pres">
      <dgm:prSet presAssocID="{FA8A6A7B-F6E6-4BCA-9DFB-BF8110714AD6}" presName="connTx" presStyleLbl="parChTrans1D3" presStyleIdx="9" presStyleCnt="11"/>
      <dgm:spPr/>
      <dgm:t>
        <a:bodyPr/>
        <a:lstStyle/>
        <a:p>
          <a:endParaRPr lang="ru-RU"/>
        </a:p>
      </dgm:t>
    </dgm:pt>
    <dgm:pt modelId="{E2AEE802-B3E7-4D03-AA2E-1087710D21F0}" type="pres">
      <dgm:prSet presAssocID="{70290547-C957-428E-9A70-B9DA88B39B31}" presName="root2" presStyleCnt="0"/>
      <dgm:spPr/>
    </dgm:pt>
    <dgm:pt modelId="{FEBA2325-605B-4FF5-8034-849FC3F6353D}" type="pres">
      <dgm:prSet presAssocID="{70290547-C957-428E-9A70-B9DA88B39B31}" presName="LevelTwoTextNode" presStyleLbl="node3" presStyleIdx="9" presStyleCnt="11" custScaleX="644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689F1B-41FE-4408-B1D1-6C0523F100F2}" type="pres">
      <dgm:prSet presAssocID="{70290547-C957-428E-9A70-B9DA88B39B31}" presName="level3hierChild" presStyleCnt="0"/>
      <dgm:spPr/>
    </dgm:pt>
    <dgm:pt modelId="{8F69B5BE-90E3-471F-A7A7-961180F52BE8}" type="pres">
      <dgm:prSet presAssocID="{53C4162A-80F6-4BEE-A55F-FF2E96CEAACF}" presName="conn2-1" presStyleLbl="parChTrans1D3" presStyleIdx="10" presStyleCnt="11"/>
      <dgm:spPr/>
      <dgm:t>
        <a:bodyPr/>
        <a:lstStyle/>
        <a:p>
          <a:endParaRPr lang="ru-RU"/>
        </a:p>
      </dgm:t>
    </dgm:pt>
    <dgm:pt modelId="{A5B4C09B-2B3A-47B3-807B-079921BC43CD}" type="pres">
      <dgm:prSet presAssocID="{53C4162A-80F6-4BEE-A55F-FF2E96CEAACF}" presName="connTx" presStyleLbl="parChTrans1D3" presStyleIdx="10" presStyleCnt="11"/>
      <dgm:spPr/>
      <dgm:t>
        <a:bodyPr/>
        <a:lstStyle/>
        <a:p>
          <a:endParaRPr lang="ru-RU"/>
        </a:p>
      </dgm:t>
    </dgm:pt>
    <dgm:pt modelId="{98212556-3199-4F97-A0D2-E0F127E164B7}" type="pres">
      <dgm:prSet presAssocID="{6F4C8A8A-6381-4932-9484-48283C960043}" presName="root2" presStyleCnt="0"/>
      <dgm:spPr/>
    </dgm:pt>
    <dgm:pt modelId="{C5E6BDC0-C9CB-47CC-9F13-C6DF574A060B}" type="pres">
      <dgm:prSet presAssocID="{6F4C8A8A-6381-4932-9484-48283C960043}" presName="LevelTwoTextNode" presStyleLbl="node3" presStyleIdx="10" presStyleCnt="11" custScaleX="644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15E516-99D3-479E-9E9D-7600E225DF86}" type="pres">
      <dgm:prSet presAssocID="{6F4C8A8A-6381-4932-9484-48283C960043}" presName="level3hierChild" presStyleCnt="0"/>
      <dgm:spPr/>
    </dgm:pt>
  </dgm:ptLst>
  <dgm:cxnLst>
    <dgm:cxn modelId="{248791C7-B8DB-4884-8D94-E2D15F7EEAC4}" type="presOf" srcId="{99BDDCBC-3272-48E5-8DE8-ECF470883833}" destId="{C4CA1D4A-FD99-4889-8D0F-2C7F41963CA8}" srcOrd="0" destOrd="0" presId="urn:microsoft.com/office/officeart/2005/8/layout/hierarchy2"/>
    <dgm:cxn modelId="{9E2D36AA-A713-4D8A-AD14-7DD09C742A65}" type="presOf" srcId="{C0430D74-AE01-4F8F-9384-1AEA2B06B138}" destId="{4DAF090D-BFD3-4790-98F2-774832666CE1}" srcOrd="0" destOrd="0" presId="urn:microsoft.com/office/officeart/2005/8/layout/hierarchy2"/>
    <dgm:cxn modelId="{2F42CD24-4082-40D7-9F8C-692F5D9E612B}" type="presOf" srcId="{AD1A0225-868D-46D7-9B94-1067F061FF70}" destId="{3F3B400D-F91D-4308-AA25-A0223FEAF55F}" srcOrd="1" destOrd="0" presId="urn:microsoft.com/office/officeart/2005/8/layout/hierarchy2"/>
    <dgm:cxn modelId="{693B383A-B24E-45F0-95D5-DD4304465717}" type="presOf" srcId="{3A2C86F4-5E98-4270-A3F8-18A39FA4A458}" destId="{26C4649D-D5B4-4B28-A2FD-4686C5465DAF}" srcOrd="0" destOrd="0" presId="urn:microsoft.com/office/officeart/2005/8/layout/hierarchy2"/>
    <dgm:cxn modelId="{5CB757C6-8531-4A22-8259-E83782025CFD}" type="presOf" srcId="{698409F2-EF06-45A0-9999-22F708CD333B}" destId="{215905AD-EA94-4B00-9EB3-6FF662F75C1F}" srcOrd="0" destOrd="0" presId="urn:microsoft.com/office/officeart/2005/8/layout/hierarchy2"/>
    <dgm:cxn modelId="{1CB93F95-9F70-4270-BCF2-A56D8A6922E0}" type="presOf" srcId="{C8E2C457-B769-41B1-BA3D-B7FDF235FC25}" destId="{A9B32A76-7CC8-49F0-947D-8939EA85154A}" srcOrd="0" destOrd="0" presId="urn:microsoft.com/office/officeart/2005/8/layout/hierarchy2"/>
    <dgm:cxn modelId="{A4FAF2E6-2135-4B04-8B0A-4678A121E3EA}" type="presOf" srcId="{E3FAF9E0-5C9F-49D4-A3EB-E42C0AB8A780}" destId="{CBD24833-5FFC-44E7-A5E1-CA98980830BB}" srcOrd="0" destOrd="0" presId="urn:microsoft.com/office/officeart/2005/8/layout/hierarchy2"/>
    <dgm:cxn modelId="{5DA6D424-7C30-4F45-8752-8E4AD5A750AF}" srcId="{2A8643AD-2234-4702-82CD-43E50FE8727E}" destId="{A8D9A695-DB8A-441C-917A-E45208445588}" srcOrd="4" destOrd="0" parTransId="{ED904B63-59B9-42A3-A610-B9EF8DCE6586}" sibTransId="{8C9AFCFE-24FA-47CD-8DA7-260E0CF54183}"/>
    <dgm:cxn modelId="{0013B3DF-97A8-4490-9808-B1ABCF4A7D89}" srcId="{0E3AB3BB-8B7C-430F-8D50-EB7FF8115070}" destId="{0CB5B9C7-C272-4BF8-9D6E-A2779AFD9DAA}" srcOrd="0" destOrd="0" parTransId="{E2CFB788-9BEC-4EE8-BB49-3DFB0780CB10}" sibTransId="{71A0B644-62E0-4EBB-AB4B-F8DC272A636A}"/>
    <dgm:cxn modelId="{4F62D9AF-0644-440D-807C-9D22BB248E77}" type="presOf" srcId="{0EF76581-8864-498E-B83E-C92FD77E33DD}" destId="{CF55D719-7363-449A-92C2-BB36936D7E92}" srcOrd="0" destOrd="0" presId="urn:microsoft.com/office/officeart/2005/8/layout/hierarchy2"/>
    <dgm:cxn modelId="{29230107-CF2F-4508-9C8A-4921E9677D24}" type="presOf" srcId="{8C1A9082-146D-4424-A036-E0632FF1673E}" destId="{4AD5AC56-A6E6-4CBC-9CB3-36F6019FED52}" srcOrd="0" destOrd="0" presId="urn:microsoft.com/office/officeart/2005/8/layout/hierarchy2"/>
    <dgm:cxn modelId="{B08B0CCD-BE90-4B53-94A3-69B89811D8DA}" type="presOf" srcId="{FA8A6A7B-F6E6-4BCA-9DFB-BF8110714AD6}" destId="{268E0416-F4FE-4DE0-82A7-D6C933FD765E}" srcOrd="0" destOrd="0" presId="urn:microsoft.com/office/officeart/2005/8/layout/hierarchy2"/>
    <dgm:cxn modelId="{2BDAC560-D2D9-433D-9C91-D1229F96D388}" type="presOf" srcId="{FA8A6A7B-F6E6-4BCA-9DFB-BF8110714AD6}" destId="{D140F278-8E2D-4471-876E-430288E2200C}" srcOrd="1" destOrd="0" presId="urn:microsoft.com/office/officeart/2005/8/layout/hierarchy2"/>
    <dgm:cxn modelId="{3808FF9A-3EEB-4292-8C32-2AF762FDB3F9}" type="presOf" srcId="{E2CFB788-9BEC-4EE8-BB49-3DFB0780CB10}" destId="{673AF0E6-2DB9-4D17-9210-B19AC4F543BC}" srcOrd="1" destOrd="0" presId="urn:microsoft.com/office/officeart/2005/8/layout/hierarchy2"/>
    <dgm:cxn modelId="{41352CF7-F22A-4CB6-80CC-8DE2A4026C10}" srcId="{3A2C86F4-5E98-4270-A3F8-18A39FA4A458}" destId="{F114DBEB-3F70-4914-812E-361D9A820F2A}" srcOrd="0" destOrd="0" parTransId="{9FEB83A1-4924-4B2A-AF2B-8C1FAE15D5B7}" sibTransId="{4658D7A1-245E-433F-8301-DEC58239C138}"/>
    <dgm:cxn modelId="{48036F97-862B-4D83-B234-01105328C35F}" type="presOf" srcId="{6F4C8A8A-6381-4932-9484-48283C960043}" destId="{C5E6BDC0-C9CB-47CC-9F13-C6DF574A060B}" srcOrd="0" destOrd="0" presId="urn:microsoft.com/office/officeart/2005/8/layout/hierarchy2"/>
    <dgm:cxn modelId="{B83834EC-81B2-4ECE-BE12-CA2A160F7818}" type="presOf" srcId="{ED904B63-59B9-42A3-A610-B9EF8DCE6586}" destId="{F57643C6-4088-46EA-B2F9-33A3A5682FF2}" srcOrd="1" destOrd="0" presId="urn:microsoft.com/office/officeart/2005/8/layout/hierarchy2"/>
    <dgm:cxn modelId="{4D34EA84-B681-4F63-8B83-591FE5DE2728}" type="presOf" srcId="{BC5D0A4E-A61A-4E72-8AA7-57F8EA657E6A}" destId="{B91B2967-FC0E-49EA-8466-45E23D8811F4}" srcOrd="0" destOrd="0" presId="urn:microsoft.com/office/officeart/2005/8/layout/hierarchy2"/>
    <dgm:cxn modelId="{8D2A0C38-CADC-4783-B749-35D7FEE8BFD4}" type="presOf" srcId="{B382EB26-9434-4C09-82A5-A29AD6EC3BB9}" destId="{A98C31A5-DDB9-49E1-93A2-57FCACE30886}" srcOrd="0" destOrd="0" presId="urn:microsoft.com/office/officeart/2005/8/layout/hierarchy2"/>
    <dgm:cxn modelId="{3C614ED3-2307-4C8E-9EB5-9B5F21E17684}" type="presOf" srcId="{E5AE070A-4070-4FB9-BF72-4EB1AE48AAD4}" destId="{79DDD15D-1E3D-4E35-851A-87050DFA9440}" srcOrd="0" destOrd="0" presId="urn:microsoft.com/office/officeart/2005/8/layout/hierarchy2"/>
    <dgm:cxn modelId="{10AE5312-A4F6-467B-964D-A195251803A0}" srcId="{2A8643AD-2234-4702-82CD-43E50FE8727E}" destId="{BC5D0A4E-A61A-4E72-8AA7-57F8EA657E6A}" srcOrd="3" destOrd="0" parTransId="{C0430D74-AE01-4F8F-9384-1AEA2B06B138}" sibTransId="{D6A085C9-D635-4E4A-8562-8FB5C656294C}"/>
    <dgm:cxn modelId="{641C11AF-D3CF-4E29-ADE1-A7DE95F88958}" srcId="{2A8643AD-2234-4702-82CD-43E50FE8727E}" destId="{99BDDCBC-3272-48E5-8DE8-ECF470883833}" srcOrd="6" destOrd="0" parTransId="{EC837784-CD1E-41DC-99BE-B4B685BBB640}" sibTransId="{D39C7E30-47B8-42FE-8D35-E651E8398309}"/>
    <dgm:cxn modelId="{18940B42-C4C5-4CAB-BDE9-51212DDD56B4}" type="presOf" srcId="{F114DBEB-3F70-4914-812E-361D9A820F2A}" destId="{D135685B-6F7E-4E90-880E-B9A762344640}" srcOrd="0" destOrd="0" presId="urn:microsoft.com/office/officeart/2005/8/layout/hierarchy2"/>
    <dgm:cxn modelId="{3937EA6F-9775-4993-A89B-60856AE9D6AE}" srcId="{0E3AB3BB-8B7C-430F-8D50-EB7FF8115070}" destId="{6F4C8A8A-6381-4932-9484-48283C960043}" srcOrd="3" destOrd="0" parTransId="{53C4162A-80F6-4BEE-A55F-FF2E96CEAACF}" sibTransId="{8EC6C4E4-0C9E-431D-91DF-40E5C07D6F0B}"/>
    <dgm:cxn modelId="{D0BC7406-BE23-4DB9-830A-4F4ABD4812AD}" type="presOf" srcId="{EC837784-CD1E-41DC-99BE-B4B685BBB640}" destId="{8021C0D2-AB31-448E-BB78-FCC760B6BCAF}" srcOrd="0" destOrd="0" presId="urn:microsoft.com/office/officeart/2005/8/layout/hierarchy2"/>
    <dgm:cxn modelId="{78768E2A-76BD-434E-B1D1-9C6601CE24DA}" type="presOf" srcId="{F3CC852D-AD9B-4972-B18E-35FA4F4B65E2}" destId="{C08D85E7-0E3A-45DB-8F92-3D8EE72FEEEA}" srcOrd="0" destOrd="0" presId="urn:microsoft.com/office/officeart/2005/8/layout/hierarchy2"/>
    <dgm:cxn modelId="{A32FF02B-3106-417B-8E5C-3269F911DD1C}" type="presOf" srcId="{A8D9A695-DB8A-441C-917A-E45208445588}" destId="{7EC82179-57AA-43D9-BFE1-2E48CFDB68B1}" srcOrd="0" destOrd="0" presId="urn:microsoft.com/office/officeart/2005/8/layout/hierarchy2"/>
    <dgm:cxn modelId="{2E60D3F1-F8FB-4D01-BAC9-192E00C89050}" type="presOf" srcId="{70290547-C957-428E-9A70-B9DA88B39B31}" destId="{FEBA2325-605B-4FF5-8034-849FC3F6353D}" srcOrd="0" destOrd="0" presId="urn:microsoft.com/office/officeart/2005/8/layout/hierarchy2"/>
    <dgm:cxn modelId="{3BA70D2B-D8F6-49E3-BED9-9C8E8FFB2EF7}" type="presOf" srcId="{27DF1F3C-3013-4229-9119-A033F22B4535}" destId="{39F299CE-086D-4AC5-B9C1-DB323F175684}" srcOrd="0" destOrd="0" presId="urn:microsoft.com/office/officeart/2005/8/layout/hierarchy2"/>
    <dgm:cxn modelId="{3FD32D88-A123-49A2-8DAD-B75D585FD8B2}" type="presOf" srcId="{B045D05E-3A37-4DFC-9588-AE8A8B8649DF}" destId="{C3D21942-653F-4FA7-9E9C-AD5E5A9C1BAF}" srcOrd="0" destOrd="0" presId="urn:microsoft.com/office/officeart/2005/8/layout/hierarchy2"/>
    <dgm:cxn modelId="{4C021C3E-8BA4-4FBF-AE0E-41B9AC469863}" type="presOf" srcId="{C8E2C457-B769-41B1-BA3D-B7FDF235FC25}" destId="{624D0828-CB3A-4048-849F-E79EFD8FE9A1}" srcOrd="1" destOrd="0" presId="urn:microsoft.com/office/officeart/2005/8/layout/hierarchy2"/>
    <dgm:cxn modelId="{9976BE19-6D83-48A2-9819-ACC3709A73CB}" type="presOf" srcId="{53C4162A-80F6-4BEE-A55F-FF2E96CEAACF}" destId="{8F69B5BE-90E3-471F-A7A7-961180F52BE8}" srcOrd="0" destOrd="0" presId="urn:microsoft.com/office/officeart/2005/8/layout/hierarchy2"/>
    <dgm:cxn modelId="{D8A68C67-D8CF-4ACE-9D4B-B45727F326E9}" srcId="{2A8643AD-2234-4702-82CD-43E50FE8727E}" destId="{12C7739D-CD18-4E5D-AA90-82CF80F342F4}" srcOrd="0" destOrd="0" parTransId="{AD1A0225-868D-46D7-9B94-1067F061FF70}" sibTransId="{122B882A-E25E-4DB3-B1E0-19E117A73F72}"/>
    <dgm:cxn modelId="{29627759-7E07-441B-9C8D-05869ACC1DB0}" type="presOf" srcId="{698409F2-EF06-45A0-9999-22F708CD333B}" destId="{71EBE352-349B-4AD6-AC14-D7A616442D17}" srcOrd="1" destOrd="0" presId="urn:microsoft.com/office/officeart/2005/8/layout/hierarchy2"/>
    <dgm:cxn modelId="{F726EFDB-84B4-4DB0-A0E0-7D341D8653C3}" type="presOf" srcId="{0E3AB3BB-8B7C-430F-8D50-EB7FF8115070}" destId="{30A943BA-1A5E-4CA5-B9C1-EC44264E5200}" srcOrd="0" destOrd="0" presId="urn:microsoft.com/office/officeart/2005/8/layout/hierarchy2"/>
    <dgm:cxn modelId="{85550E84-C40B-4D2E-B6D4-6E3F9332F4F2}" type="presOf" srcId="{C0430D74-AE01-4F8F-9384-1AEA2B06B138}" destId="{1756BD59-EA83-4D92-AACE-E0A5210CB8B2}" srcOrd="1" destOrd="0" presId="urn:microsoft.com/office/officeart/2005/8/layout/hierarchy2"/>
    <dgm:cxn modelId="{A68EF398-D8E5-413A-AAF7-6E3BA5560FF2}" type="presOf" srcId="{12C7739D-CD18-4E5D-AA90-82CF80F342F4}" destId="{4E25B09B-5D8C-4EEB-853D-745A566CC566}" srcOrd="0" destOrd="0" presId="urn:microsoft.com/office/officeart/2005/8/layout/hierarchy2"/>
    <dgm:cxn modelId="{7FEF8838-7E3C-4441-B920-64D3AC773BA3}" type="presOf" srcId="{2A8643AD-2234-4702-82CD-43E50FE8727E}" destId="{8F5327B5-A19F-4C2E-8904-6A8BF1921F50}" srcOrd="0" destOrd="0" presId="urn:microsoft.com/office/officeart/2005/8/layout/hierarchy2"/>
    <dgm:cxn modelId="{51AD023D-D186-4885-B5B5-6BFCB3218E51}" type="presOf" srcId="{B045D05E-3A37-4DFC-9588-AE8A8B8649DF}" destId="{FB762F76-86EE-4E6A-8F98-894D5E992CCD}" srcOrd="1" destOrd="0" presId="urn:microsoft.com/office/officeart/2005/8/layout/hierarchy2"/>
    <dgm:cxn modelId="{7525C847-0CFA-48CD-A276-F36351038F4B}" srcId="{F114DBEB-3F70-4914-812E-361D9A820F2A}" destId="{0E3AB3BB-8B7C-430F-8D50-EB7FF8115070}" srcOrd="1" destOrd="0" parTransId="{F3CC852D-AD9B-4972-B18E-35FA4F4B65E2}" sibTransId="{B8E93A4D-78BB-4FF0-8713-0D805942D1EF}"/>
    <dgm:cxn modelId="{9BB42768-98FF-4B49-AC2F-7EF99EB9324E}" srcId="{0E3AB3BB-8B7C-430F-8D50-EB7FF8115070}" destId="{B382EB26-9434-4C09-82A5-A29AD6EC3BB9}" srcOrd="1" destOrd="0" parTransId="{C8E2C457-B769-41B1-BA3D-B7FDF235FC25}" sibTransId="{42170D45-9DCC-48A8-AB3F-1D6E678B19CF}"/>
    <dgm:cxn modelId="{D4DFDF89-709C-4519-8B06-B2DD7ED58958}" type="presOf" srcId="{0CB5B9C7-C272-4BF8-9D6E-A2779AFD9DAA}" destId="{6CE4C80E-4159-4083-9CF3-8066A671C13B}" srcOrd="0" destOrd="0" presId="urn:microsoft.com/office/officeart/2005/8/layout/hierarchy2"/>
    <dgm:cxn modelId="{ED908A2E-E47E-40E2-9028-5A8413A4A788}" srcId="{2A8643AD-2234-4702-82CD-43E50FE8727E}" destId="{27DF1F3C-3013-4229-9119-A033F22B4535}" srcOrd="2" destOrd="0" parTransId="{8C1A9082-146D-4424-A036-E0632FF1673E}" sibTransId="{4480E0F0-A7D7-4688-A4DE-9ECDFF25C210}"/>
    <dgm:cxn modelId="{A7A9B965-7F6C-4035-AC9B-1E97D9D0A5B2}" type="presOf" srcId="{E2CFB788-9BEC-4EE8-BB49-3DFB0780CB10}" destId="{F60E34F3-7A95-4B83-8B8A-9D380063E020}" srcOrd="0" destOrd="0" presId="urn:microsoft.com/office/officeart/2005/8/layout/hierarchy2"/>
    <dgm:cxn modelId="{D4DD756B-75F7-49E8-ADBF-0A9A69AA4F0C}" type="presOf" srcId="{8C1A9082-146D-4424-A036-E0632FF1673E}" destId="{FBE4A36B-7309-4913-95D2-ACDE8940FB80}" srcOrd="1" destOrd="0" presId="urn:microsoft.com/office/officeart/2005/8/layout/hierarchy2"/>
    <dgm:cxn modelId="{ACA5C092-7C13-4D65-B947-5832BF64ABB7}" srcId="{0E3AB3BB-8B7C-430F-8D50-EB7FF8115070}" destId="{70290547-C957-428E-9A70-B9DA88B39B31}" srcOrd="2" destOrd="0" parTransId="{FA8A6A7B-F6E6-4BCA-9DFB-BF8110714AD6}" sibTransId="{6917F6C3-6949-4AD2-93FB-8BB22D19D72A}"/>
    <dgm:cxn modelId="{49B77E2E-B6A5-42E8-8495-A88505EB5AB3}" srcId="{2A8643AD-2234-4702-82CD-43E50FE8727E}" destId="{E3FAF9E0-5C9F-49D4-A3EB-E42C0AB8A780}" srcOrd="5" destOrd="0" parTransId="{B045D05E-3A37-4DFC-9588-AE8A8B8649DF}" sibTransId="{F07DB823-F92F-4239-B5D5-F563DDAEDA6B}"/>
    <dgm:cxn modelId="{5961C326-97F8-481A-BC58-95440EAECD03}" type="presOf" srcId="{ED904B63-59B9-42A3-A610-B9EF8DCE6586}" destId="{222D504C-A820-4212-ACC1-3AB902DF0EDB}" srcOrd="0" destOrd="0" presId="urn:microsoft.com/office/officeart/2005/8/layout/hierarchy2"/>
    <dgm:cxn modelId="{9DFEA547-0EA5-4FC1-8F56-DC3056F825F0}" srcId="{2A8643AD-2234-4702-82CD-43E50FE8727E}" destId="{E5AE070A-4070-4FB9-BF72-4EB1AE48AAD4}" srcOrd="1" destOrd="0" parTransId="{698409F2-EF06-45A0-9999-22F708CD333B}" sibTransId="{4F63FFBC-ED8E-4D24-9EB0-79931CA8C771}"/>
    <dgm:cxn modelId="{CB3329DA-6A90-4265-9C66-4DA7AEDC3A8E}" type="presOf" srcId="{F3CC852D-AD9B-4972-B18E-35FA4F4B65E2}" destId="{CF87B0C5-3945-4AF4-9757-FF76476D85FB}" srcOrd="1" destOrd="0" presId="urn:microsoft.com/office/officeart/2005/8/layout/hierarchy2"/>
    <dgm:cxn modelId="{14078E2E-EEC9-4173-97A4-EF0100048B79}" type="presOf" srcId="{AD1A0225-868D-46D7-9B94-1067F061FF70}" destId="{F60F30A1-43AD-4822-A018-4F5634317F89}" srcOrd="0" destOrd="0" presId="urn:microsoft.com/office/officeart/2005/8/layout/hierarchy2"/>
    <dgm:cxn modelId="{EB504C23-A830-403F-B3AE-8799FAAA15FD}" type="presOf" srcId="{0EF76581-8864-498E-B83E-C92FD77E33DD}" destId="{BE221A5F-40D3-485B-AD99-CABBB7CE00E5}" srcOrd="1" destOrd="0" presId="urn:microsoft.com/office/officeart/2005/8/layout/hierarchy2"/>
    <dgm:cxn modelId="{1FAC8CB9-3305-4DC0-997C-E3E979C75680}" srcId="{F114DBEB-3F70-4914-812E-361D9A820F2A}" destId="{2A8643AD-2234-4702-82CD-43E50FE8727E}" srcOrd="0" destOrd="0" parTransId="{0EF76581-8864-498E-B83E-C92FD77E33DD}" sibTransId="{4C93701F-A672-4780-9949-5352300FF58B}"/>
    <dgm:cxn modelId="{475FBC27-8A3D-4235-B65B-7B612C899C8B}" type="presOf" srcId="{EC837784-CD1E-41DC-99BE-B4B685BBB640}" destId="{10C7789B-4E17-4195-A1AD-681E574DB12E}" srcOrd="1" destOrd="0" presId="urn:microsoft.com/office/officeart/2005/8/layout/hierarchy2"/>
    <dgm:cxn modelId="{061C84E1-622B-4D01-AB25-BD458D4FE35F}" type="presOf" srcId="{53C4162A-80F6-4BEE-A55F-FF2E96CEAACF}" destId="{A5B4C09B-2B3A-47B3-807B-079921BC43CD}" srcOrd="1" destOrd="0" presId="urn:microsoft.com/office/officeart/2005/8/layout/hierarchy2"/>
    <dgm:cxn modelId="{61E18F97-519A-424C-84EA-01CF36833DD0}" type="presParOf" srcId="{26C4649D-D5B4-4B28-A2FD-4686C5465DAF}" destId="{7B16BC4D-20C7-444B-A5B3-CB5686849141}" srcOrd="0" destOrd="0" presId="urn:microsoft.com/office/officeart/2005/8/layout/hierarchy2"/>
    <dgm:cxn modelId="{1E2CB5F6-B62E-4CEF-AF90-38BB184122BA}" type="presParOf" srcId="{7B16BC4D-20C7-444B-A5B3-CB5686849141}" destId="{D135685B-6F7E-4E90-880E-B9A762344640}" srcOrd="0" destOrd="0" presId="urn:microsoft.com/office/officeart/2005/8/layout/hierarchy2"/>
    <dgm:cxn modelId="{CE18E015-1257-426B-8B3F-63D2FF761B7A}" type="presParOf" srcId="{7B16BC4D-20C7-444B-A5B3-CB5686849141}" destId="{53C8F08A-11C5-4491-B25A-51CCF53F6D4B}" srcOrd="1" destOrd="0" presId="urn:microsoft.com/office/officeart/2005/8/layout/hierarchy2"/>
    <dgm:cxn modelId="{FB1E4237-8915-454C-AE02-3551BF75DE15}" type="presParOf" srcId="{53C8F08A-11C5-4491-B25A-51CCF53F6D4B}" destId="{CF55D719-7363-449A-92C2-BB36936D7E92}" srcOrd="0" destOrd="0" presId="urn:microsoft.com/office/officeart/2005/8/layout/hierarchy2"/>
    <dgm:cxn modelId="{9D8259F6-D786-407F-96CD-6E68064918BA}" type="presParOf" srcId="{CF55D719-7363-449A-92C2-BB36936D7E92}" destId="{BE221A5F-40D3-485B-AD99-CABBB7CE00E5}" srcOrd="0" destOrd="0" presId="urn:microsoft.com/office/officeart/2005/8/layout/hierarchy2"/>
    <dgm:cxn modelId="{90591649-0A38-4B6B-B9BC-4CABBA9FB591}" type="presParOf" srcId="{53C8F08A-11C5-4491-B25A-51CCF53F6D4B}" destId="{42C75E59-75FC-4639-BF85-80AFB3268EAB}" srcOrd="1" destOrd="0" presId="urn:microsoft.com/office/officeart/2005/8/layout/hierarchy2"/>
    <dgm:cxn modelId="{8215C070-4C14-4EEA-9640-BF8AD742223C}" type="presParOf" srcId="{42C75E59-75FC-4639-BF85-80AFB3268EAB}" destId="{8F5327B5-A19F-4C2E-8904-6A8BF1921F50}" srcOrd="0" destOrd="0" presId="urn:microsoft.com/office/officeart/2005/8/layout/hierarchy2"/>
    <dgm:cxn modelId="{D7C0C248-6C3F-408E-A74E-BF853A590E4A}" type="presParOf" srcId="{42C75E59-75FC-4639-BF85-80AFB3268EAB}" destId="{D58766A5-5679-43C0-9292-0897B6A3CCCA}" srcOrd="1" destOrd="0" presId="urn:microsoft.com/office/officeart/2005/8/layout/hierarchy2"/>
    <dgm:cxn modelId="{FAFBE030-D115-4AD6-ADF8-776C88FC59DE}" type="presParOf" srcId="{D58766A5-5679-43C0-9292-0897B6A3CCCA}" destId="{F60F30A1-43AD-4822-A018-4F5634317F89}" srcOrd="0" destOrd="0" presId="urn:microsoft.com/office/officeart/2005/8/layout/hierarchy2"/>
    <dgm:cxn modelId="{C2DFA384-DC34-4973-BC67-69BAD8758BC2}" type="presParOf" srcId="{F60F30A1-43AD-4822-A018-4F5634317F89}" destId="{3F3B400D-F91D-4308-AA25-A0223FEAF55F}" srcOrd="0" destOrd="0" presId="urn:microsoft.com/office/officeart/2005/8/layout/hierarchy2"/>
    <dgm:cxn modelId="{0B316F1F-14F7-4FA1-A81A-FA635387158D}" type="presParOf" srcId="{D58766A5-5679-43C0-9292-0897B6A3CCCA}" destId="{6E30E42E-FF6B-4F05-AE3C-E585CE7B1F36}" srcOrd="1" destOrd="0" presId="urn:microsoft.com/office/officeart/2005/8/layout/hierarchy2"/>
    <dgm:cxn modelId="{37F8F740-6653-4B5A-9A07-1BF5840CC8F3}" type="presParOf" srcId="{6E30E42E-FF6B-4F05-AE3C-E585CE7B1F36}" destId="{4E25B09B-5D8C-4EEB-853D-745A566CC566}" srcOrd="0" destOrd="0" presId="urn:microsoft.com/office/officeart/2005/8/layout/hierarchy2"/>
    <dgm:cxn modelId="{2E745C0E-4B81-464B-94C1-054D769B3035}" type="presParOf" srcId="{6E30E42E-FF6B-4F05-AE3C-E585CE7B1F36}" destId="{4B2F6075-D730-4D3D-A068-6C6F56EB6C0F}" srcOrd="1" destOrd="0" presId="urn:microsoft.com/office/officeart/2005/8/layout/hierarchy2"/>
    <dgm:cxn modelId="{08C4BF0B-F689-4950-B3F7-33EA1EE65D54}" type="presParOf" srcId="{D58766A5-5679-43C0-9292-0897B6A3CCCA}" destId="{215905AD-EA94-4B00-9EB3-6FF662F75C1F}" srcOrd="2" destOrd="0" presId="urn:microsoft.com/office/officeart/2005/8/layout/hierarchy2"/>
    <dgm:cxn modelId="{CE1F9022-1D3A-46CF-95E4-379A86966D54}" type="presParOf" srcId="{215905AD-EA94-4B00-9EB3-6FF662F75C1F}" destId="{71EBE352-349B-4AD6-AC14-D7A616442D17}" srcOrd="0" destOrd="0" presId="urn:microsoft.com/office/officeart/2005/8/layout/hierarchy2"/>
    <dgm:cxn modelId="{513CCE3B-7909-4184-9130-B072729EDC6C}" type="presParOf" srcId="{D58766A5-5679-43C0-9292-0897B6A3CCCA}" destId="{4FD09523-CAE0-4D27-92FB-06DBBFAA56D1}" srcOrd="3" destOrd="0" presId="urn:microsoft.com/office/officeart/2005/8/layout/hierarchy2"/>
    <dgm:cxn modelId="{FFB4DB3D-339D-4AA4-8DB5-FA95B46BB8D0}" type="presParOf" srcId="{4FD09523-CAE0-4D27-92FB-06DBBFAA56D1}" destId="{79DDD15D-1E3D-4E35-851A-87050DFA9440}" srcOrd="0" destOrd="0" presId="urn:microsoft.com/office/officeart/2005/8/layout/hierarchy2"/>
    <dgm:cxn modelId="{4EEB553B-50BB-4B33-A5CF-2B8160A5F368}" type="presParOf" srcId="{4FD09523-CAE0-4D27-92FB-06DBBFAA56D1}" destId="{A13D9EFE-5068-46C3-8A4E-0A5F0F0F7A6B}" srcOrd="1" destOrd="0" presId="urn:microsoft.com/office/officeart/2005/8/layout/hierarchy2"/>
    <dgm:cxn modelId="{0B5D26E8-47F1-412C-AA40-BFEC1B9D422A}" type="presParOf" srcId="{D58766A5-5679-43C0-9292-0897B6A3CCCA}" destId="{4AD5AC56-A6E6-4CBC-9CB3-36F6019FED52}" srcOrd="4" destOrd="0" presId="urn:microsoft.com/office/officeart/2005/8/layout/hierarchy2"/>
    <dgm:cxn modelId="{D5579CAC-99D0-4D29-8828-33273C8FCBE3}" type="presParOf" srcId="{4AD5AC56-A6E6-4CBC-9CB3-36F6019FED52}" destId="{FBE4A36B-7309-4913-95D2-ACDE8940FB80}" srcOrd="0" destOrd="0" presId="urn:microsoft.com/office/officeart/2005/8/layout/hierarchy2"/>
    <dgm:cxn modelId="{1DE417F1-2B75-485C-B639-81D5C868CA70}" type="presParOf" srcId="{D58766A5-5679-43C0-9292-0897B6A3CCCA}" destId="{1D16A6A2-A467-4B99-AE8C-962220F4B533}" srcOrd="5" destOrd="0" presId="urn:microsoft.com/office/officeart/2005/8/layout/hierarchy2"/>
    <dgm:cxn modelId="{70BA9792-5199-4907-BA99-391CFA7D5C28}" type="presParOf" srcId="{1D16A6A2-A467-4B99-AE8C-962220F4B533}" destId="{39F299CE-086D-4AC5-B9C1-DB323F175684}" srcOrd="0" destOrd="0" presId="urn:microsoft.com/office/officeart/2005/8/layout/hierarchy2"/>
    <dgm:cxn modelId="{34814908-DBCC-4233-BD19-C68B57B497A7}" type="presParOf" srcId="{1D16A6A2-A467-4B99-AE8C-962220F4B533}" destId="{6DB608E5-B9F2-4665-BB94-204B6EBDF13F}" srcOrd="1" destOrd="0" presId="urn:microsoft.com/office/officeart/2005/8/layout/hierarchy2"/>
    <dgm:cxn modelId="{377A5438-1577-44B8-AC00-074D71D7EBA1}" type="presParOf" srcId="{D58766A5-5679-43C0-9292-0897B6A3CCCA}" destId="{4DAF090D-BFD3-4790-98F2-774832666CE1}" srcOrd="6" destOrd="0" presId="urn:microsoft.com/office/officeart/2005/8/layout/hierarchy2"/>
    <dgm:cxn modelId="{03D59F87-2705-473C-A14D-5237C1DE51D3}" type="presParOf" srcId="{4DAF090D-BFD3-4790-98F2-774832666CE1}" destId="{1756BD59-EA83-4D92-AACE-E0A5210CB8B2}" srcOrd="0" destOrd="0" presId="urn:microsoft.com/office/officeart/2005/8/layout/hierarchy2"/>
    <dgm:cxn modelId="{6CE85BCA-E5A5-4C29-89EF-AA09FC5E60B2}" type="presParOf" srcId="{D58766A5-5679-43C0-9292-0897B6A3CCCA}" destId="{88CBF300-06E0-426D-9010-7F082623F300}" srcOrd="7" destOrd="0" presId="urn:microsoft.com/office/officeart/2005/8/layout/hierarchy2"/>
    <dgm:cxn modelId="{F1EDF3C2-51BE-44EE-95EF-C1585D25307D}" type="presParOf" srcId="{88CBF300-06E0-426D-9010-7F082623F300}" destId="{B91B2967-FC0E-49EA-8466-45E23D8811F4}" srcOrd="0" destOrd="0" presId="urn:microsoft.com/office/officeart/2005/8/layout/hierarchy2"/>
    <dgm:cxn modelId="{CC208825-F123-4624-B1A8-9D45EA8845A3}" type="presParOf" srcId="{88CBF300-06E0-426D-9010-7F082623F300}" destId="{1A2090E9-4DEE-4329-B76C-76C29395592E}" srcOrd="1" destOrd="0" presId="urn:microsoft.com/office/officeart/2005/8/layout/hierarchy2"/>
    <dgm:cxn modelId="{AD9EAC17-782D-4849-B1A7-59229150F7AE}" type="presParOf" srcId="{D58766A5-5679-43C0-9292-0897B6A3CCCA}" destId="{222D504C-A820-4212-ACC1-3AB902DF0EDB}" srcOrd="8" destOrd="0" presId="urn:microsoft.com/office/officeart/2005/8/layout/hierarchy2"/>
    <dgm:cxn modelId="{76B608E7-B2DB-4164-9775-6F01DDBD8C21}" type="presParOf" srcId="{222D504C-A820-4212-ACC1-3AB902DF0EDB}" destId="{F57643C6-4088-46EA-B2F9-33A3A5682FF2}" srcOrd="0" destOrd="0" presId="urn:microsoft.com/office/officeart/2005/8/layout/hierarchy2"/>
    <dgm:cxn modelId="{7CE84505-991D-41E9-8EAC-FEA2B6BD25C8}" type="presParOf" srcId="{D58766A5-5679-43C0-9292-0897B6A3CCCA}" destId="{3DBD7860-C5B6-4BF1-8F71-2AFBD414440C}" srcOrd="9" destOrd="0" presId="urn:microsoft.com/office/officeart/2005/8/layout/hierarchy2"/>
    <dgm:cxn modelId="{AC4C99A4-2DD8-4D76-94BE-B7B4877D263B}" type="presParOf" srcId="{3DBD7860-C5B6-4BF1-8F71-2AFBD414440C}" destId="{7EC82179-57AA-43D9-BFE1-2E48CFDB68B1}" srcOrd="0" destOrd="0" presId="urn:microsoft.com/office/officeart/2005/8/layout/hierarchy2"/>
    <dgm:cxn modelId="{8AB972F4-706A-493F-B9B8-511FAF161D35}" type="presParOf" srcId="{3DBD7860-C5B6-4BF1-8F71-2AFBD414440C}" destId="{E9E0E174-296F-44C8-ACF7-33DE28270A62}" srcOrd="1" destOrd="0" presId="urn:microsoft.com/office/officeart/2005/8/layout/hierarchy2"/>
    <dgm:cxn modelId="{A7F676F2-EB8D-47BC-83BD-676042957720}" type="presParOf" srcId="{D58766A5-5679-43C0-9292-0897B6A3CCCA}" destId="{C3D21942-653F-4FA7-9E9C-AD5E5A9C1BAF}" srcOrd="10" destOrd="0" presId="urn:microsoft.com/office/officeart/2005/8/layout/hierarchy2"/>
    <dgm:cxn modelId="{358C98C8-C0FE-49D8-8BC6-66A08F448165}" type="presParOf" srcId="{C3D21942-653F-4FA7-9E9C-AD5E5A9C1BAF}" destId="{FB762F76-86EE-4E6A-8F98-894D5E992CCD}" srcOrd="0" destOrd="0" presId="urn:microsoft.com/office/officeart/2005/8/layout/hierarchy2"/>
    <dgm:cxn modelId="{B1B39891-A946-4EA2-9205-B2DF62CA54A0}" type="presParOf" srcId="{D58766A5-5679-43C0-9292-0897B6A3CCCA}" destId="{162734A3-99EB-45BC-98B7-33C5154B4714}" srcOrd="11" destOrd="0" presId="urn:microsoft.com/office/officeart/2005/8/layout/hierarchy2"/>
    <dgm:cxn modelId="{767045D5-A4FD-45C8-851D-EA03C65932D2}" type="presParOf" srcId="{162734A3-99EB-45BC-98B7-33C5154B4714}" destId="{CBD24833-5FFC-44E7-A5E1-CA98980830BB}" srcOrd="0" destOrd="0" presId="urn:microsoft.com/office/officeart/2005/8/layout/hierarchy2"/>
    <dgm:cxn modelId="{90BA9FF7-0570-4643-8504-435FA51C5DC9}" type="presParOf" srcId="{162734A3-99EB-45BC-98B7-33C5154B4714}" destId="{3638DAD0-F2D3-4215-9E1D-51795B43B6F0}" srcOrd="1" destOrd="0" presId="urn:microsoft.com/office/officeart/2005/8/layout/hierarchy2"/>
    <dgm:cxn modelId="{55763C28-A282-4217-B33C-B10C1F6BF37E}" type="presParOf" srcId="{D58766A5-5679-43C0-9292-0897B6A3CCCA}" destId="{8021C0D2-AB31-448E-BB78-FCC760B6BCAF}" srcOrd="12" destOrd="0" presId="urn:microsoft.com/office/officeart/2005/8/layout/hierarchy2"/>
    <dgm:cxn modelId="{149E2775-DA5A-4614-A2D4-C27892117B27}" type="presParOf" srcId="{8021C0D2-AB31-448E-BB78-FCC760B6BCAF}" destId="{10C7789B-4E17-4195-A1AD-681E574DB12E}" srcOrd="0" destOrd="0" presId="urn:microsoft.com/office/officeart/2005/8/layout/hierarchy2"/>
    <dgm:cxn modelId="{87C271A6-FCF5-46FA-98F3-3C458A6F780B}" type="presParOf" srcId="{D58766A5-5679-43C0-9292-0897B6A3CCCA}" destId="{4CED386F-EA86-42A1-AB2A-35B1D2E6CFD8}" srcOrd="13" destOrd="0" presId="urn:microsoft.com/office/officeart/2005/8/layout/hierarchy2"/>
    <dgm:cxn modelId="{11B16FB8-D8F1-46DD-AF0D-5E7F4608A66B}" type="presParOf" srcId="{4CED386F-EA86-42A1-AB2A-35B1D2E6CFD8}" destId="{C4CA1D4A-FD99-4889-8D0F-2C7F41963CA8}" srcOrd="0" destOrd="0" presId="urn:microsoft.com/office/officeart/2005/8/layout/hierarchy2"/>
    <dgm:cxn modelId="{C27EB63D-87C3-46B7-967C-AA5D3437A582}" type="presParOf" srcId="{4CED386F-EA86-42A1-AB2A-35B1D2E6CFD8}" destId="{0C007620-1481-4E4A-8AF9-046E975D5884}" srcOrd="1" destOrd="0" presId="urn:microsoft.com/office/officeart/2005/8/layout/hierarchy2"/>
    <dgm:cxn modelId="{0D41ABA3-D956-4A92-A5AC-A9FBE3914D3A}" type="presParOf" srcId="{53C8F08A-11C5-4491-B25A-51CCF53F6D4B}" destId="{C08D85E7-0E3A-45DB-8F92-3D8EE72FEEEA}" srcOrd="2" destOrd="0" presId="urn:microsoft.com/office/officeart/2005/8/layout/hierarchy2"/>
    <dgm:cxn modelId="{7D0D36E0-CC3E-4A69-84CD-02D2751E2CD8}" type="presParOf" srcId="{C08D85E7-0E3A-45DB-8F92-3D8EE72FEEEA}" destId="{CF87B0C5-3945-4AF4-9757-FF76476D85FB}" srcOrd="0" destOrd="0" presId="urn:microsoft.com/office/officeart/2005/8/layout/hierarchy2"/>
    <dgm:cxn modelId="{5CB86F53-AC4F-4E4F-B793-31DE9FC1817B}" type="presParOf" srcId="{53C8F08A-11C5-4491-B25A-51CCF53F6D4B}" destId="{C7ED14C9-CE19-40CE-8767-46517BD8C9C4}" srcOrd="3" destOrd="0" presId="urn:microsoft.com/office/officeart/2005/8/layout/hierarchy2"/>
    <dgm:cxn modelId="{E3D6B82D-55A0-49C9-A46B-0602A0E67589}" type="presParOf" srcId="{C7ED14C9-CE19-40CE-8767-46517BD8C9C4}" destId="{30A943BA-1A5E-4CA5-B9C1-EC44264E5200}" srcOrd="0" destOrd="0" presId="urn:microsoft.com/office/officeart/2005/8/layout/hierarchy2"/>
    <dgm:cxn modelId="{1CCCCADF-1251-4757-983D-10882F62CFFA}" type="presParOf" srcId="{C7ED14C9-CE19-40CE-8767-46517BD8C9C4}" destId="{E197BA30-CFBE-4C0C-A87B-63F86A693F45}" srcOrd="1" destOrd="0" presId="urn:microsoft.com/office/officeart/2005/8/layout/hierarchy2"/>
    <dgm:cxn modelId="{AF7787F0-0009-4666-86E5-3398C0C945C2}" type="presParOf" srcId="{E197BA30-CFBE-4C0C-A87B-63F86A693F45}" destId="{F60E34F3-7A95-4B83-8B8A-9D380063E020}" srcOrd="0" destOrd="0" presId="urn:microsoft.com/office/officeart/2005/8/layout/hierarchy2"/>
    <dgm:cxn modelId="{D748B9A9-3F45-46E3-8EF5-C85EF2B0DAFC}" type="presParOf" srcId="{F60E34F3-7A95-4B83-8B8A-9D380063E020}" destId="{673AF0E6-2DB9-4D17-9210-B19AC4F543BC}" srcOrd="0" destOrd="0" presId="urn:microsoft.com/office/officeart/2005/8/layout/hierarchy2"/>
    <dgm:cxn modelId="{CA07EA7F-AE8D-40D9-8160-036871F38988}" type="presParOf" srcId="{E197BA30-CFBE-4C0C-A87B-63F86A693F45}" destId="{2EC4475C-0C12-4340-852A-553869571B02}" srcOrd="1" destOrd="0" presId="urn:microsoft.com/office/officeart/2005/8/layout/hierarchy2"/>
    <dgm:cxn modelId="{C8B673AF-FDB9-429D-9658-9107B94D1738}" type="presParOf" srcId="{2EC4475C-0C12-4340-852A-553869571B02}" destId="{6CE4C80E-4159-4083-9CF3-8066A671C13B}" srcOrd="0" destOrd="0" presId="urn:microsoft.com/office/officeart/2005/8/layout/hierarchy2"/>
    <dgm:cxn modelId="{3F50683D-6334-41FE-A9E7-C4870EDD9E4B}" type="presParOf" srcId="{2EC4475C-0C12-4340-852A-553869571B02}" destId="{751707EF-B3AB-4AA1-924F-F239299FE54B}" srcOrd="1" destOrd="0" presId="urn:microsoft.com/office/officeart/2005/8/layout/hierarchy2"/>
    <dgm:cxn modelId="{33B9FD64-8FF5-4A75-9122-72C938A1930B}" type="presParOf" srcId="{E197BA30-CFBE-4C0C-A87B-63F86A693F45}" destId="{A9B32A76-7CC8-49F0-947D-8939EA85154A}" srcOrd="2" destOrd="0" presId="urn:microsoft.com/office/officeart/2005/8/layout/hierarchy2"/>
    <dgm:cxn modelId="{D01A730E-9BED-41DF-AC18-965517487CB7}" type="presParOf" srcId="{A9B32A76-7CC8-49F0-947D-8939EA85154A}" destId="{624D0828-CB3A-4048-849F-E79EFD8FE9A1}" srcOrd="0" destOrd="0" presId="urn:microsoft.com/office/officeart/2005/8/layout/hierarchy2"/>
    <dgm:cxn modelId="{6AD493DD-3F0B-440F-9D8E-49BD4B769394}" type="presParOf" srcId="{E197BA30-CFBE-4C0C-A87B-63F86A693F45}" destId="{52C20754-FCE0-4B91-A914-83A4184C3DC5}" srcOrd="3" destOrd="0" presId="urn:microsoft.com/office/officeart/2005/8/layout/hierarchy2"/>
    <dgm:cxn modelId="{8AE6A3C5-8D3A-4048-9520-2E2FCBD62534}" type="presParOf" srcId="{52C20754-FCE0-4B91-A914-83A4184C3DC5}" destId="{A98C31A5-DDB9-49E1-93A2-57FCACE30886}" srcOrd="0" destOrd="0" presId="urn:microsoft.com/office/officeart/2005/8/layout/hierarchy2"/>
    <dgm:cxn modelId="{CFC8A3EA-D934-4A81-B1FE-0AF834E9C2B5}" type="presParOf" srcId="{52C20754-FCE0-4B91-A914-83A4184C3DC5}" destId="{13A96D1B-79DD-4812-B1B0-B4FCA6506234}" srcOrd="1" destOrd="0" presId="urn:microsoft.com/office/officeart/2005/8/layout/hierarchy2"/>
    <dgm:cxn modelId="{7FD1B835-4AD2-4168-8AD5-A3042CFA76D5}" type="presParOf" srcId="{E197BA30-CFBE-4C0C-A87B-63F86A693F45}" destId="{268E0416-F4FE-4DE0-82A7-D6C933FD765E}" srcOrd="4" destOrd="0" presId="urn:microsoft.com/office/officeart/2005/8/layout/hierarchy2"/>
    <dgm:cxn modelId="{D4EA0B31-C4A4-444A-A9E3-B926BCE1E487}" type="presParOf" srcId="{268E0416-F4FE-4DE0-82A7-D6C933FD765E}" destId="{D140F278-8E2D-4471-876E-430288E2200C}" srcOrd="0" destOrd="0" presId="urn:microsoft.com/office/officeart/2005/8/layout/hierarchy2"/>
    <dgm:cxn modelId="{80824071-9BA7-4592-9E3A-4106D7940C64}" type="presParOf" srcId="{E197BA30-CFBE-4C0C-A87B-63F86A693F45}" destId="{E2AEE802-B3E7-4D03-AA2E-1087710D21F0}" srcOrd="5" destOrd="0" presId="urn:microsoft.com/office/officeart/2005/8/layout/hierarchy2"/>
    <dgm:cxn modelId="{0A715BE4-02E0-4192-B35C-809D27D5240F}" type="presParOf" srcId="{E2AEE802-B3E7-4D03-AA2E-1087710D21F0}" destId="{FEBA2325-605B-4FF5-8034-849FC3F6353D}" srcOrd="0" destOrd="0" presId="urn:microsoft.com/office/officeart/2005/8/layout/hierarchy2"/>
    <dgm:cxn modelId="{79A49C38-AD9E-4116-B71B-ABBB8D580C7E}" type="presParOf" srcId="{E2AEE802-B3E7-4D03-AA2E-1087710D21F0}" destId="{70689F1B-41FE-4408-B1D1-6C0523F100F2}" srcOrd="1" destOrd="0" presId="urn:microsoft.com/office/officeart/2005/8/layout/hierarchy2"/>
    <dgm:cxn modelId="{AB2E7B58-042B-4A33-A34C-5CFA66199D08}" type="presParOf" srcId="{E197BA30-CFBE-4C0C-A87B-63F86A693F45}" destId="{8F69B5BE-90E3-471F-A7A7-961180F52BE8}" srcOrd="6" destOrd="0" presId="urn:microsoft.com/office/officeart/2005/8/layout/hierarchy2"/>
    <dgm:cxn modelId="{C0339778-0C0D-4420-871E-EECF77C6CC2D}" type="presParOf" srcId="{8F69B5BE-90E3-471F-A7A7-961180F52BE8}" destId="{A5B4C09B-2B3A-47B3-807B-079921BC43CD}" srcOrd="0" destOrd="0" presId="urn:microsoft.com/office/officeart/2005/8/layout/hierarchy2"/>
    <dgm:cxn modelId="{2BED7785-158E-4C41-A35A-9016C3978FB2}" type="presParOf" srcId="{E197BA30-CFBE-4C0C-A87B-63F86A693F45}" destId="{98212556-3199-4F97-A0D2-E0F127E164B7}" srcOrd="7" destOrd="0" presId="urn:microsoft.com/office/officeart/2005/8/layout/hierarchy2"/>
    <dgm:cxn modelId="{AA9FEF66-B5FB-4159-991C-7BBE33A0D2B9}" type="presParOf" srcId="{98212556-3199-4F97-A0D2-E0F127E164B7}" destId="{C5E6BDC0-C9CB-47CC-9F13-C6DF574A060B}" srcOrd="0" destOrd="0" presId="urn:microsoft.com/office/officeart/2005/8/layout/hierarchy2"/>
    <dgm:cxn modelId="{E541EECF-9931-40BF-8361-53493EB9CE93}" type="presParOf" srcId="{98212556-3199-4F97-A0D2-E0F127E164B7}" destId="{AA15E516-99D3-479E-9E9D-7600E225DF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5F1EC4-3F7C-4B74-9DC3-C90EB0DBEC2F}" type="doc">
      <dgm:prSet loTypeId="urn:microsoft.com/office/officeart/2005/8/layout/default#10" loCatId="list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95A4D35-54A2-4209-B74F-EDEB10B3B18F}">
      <dgm:prSet phldrT="[Текст]" custT="1"/>
      <dgm:spPr/>
      <dgm:t>
        <a:bodyPr/>
        <a:lstStyle/>
        <a:p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Приветствие учителя</a:t>
          </a:r>
        </a:p>
      </dgm:t>
    </dgm:pt>
    <dgm:pt modelId="{E5CD9714-D4C5-4459-A53C-0394CA3384C0}" type="parTrans" cxnId="{9A930CAE-7FF4-4207-B4FD-5E09BE69C062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324F32A-FF9F-43B5-BDE4-A3A93F69FF0E}" type="sibTrans" cxnId="{9A930CAE-7FF4-4207-B4FD-5E09BE69C062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91A001D-94E2-4EE5-88D1-8F991863C4F9}">
      <dgm:prSet phldrT="[Текст]" custT="1"/>
      <dgm:spPr/>
      <dgm:t>
        <a:bodyPr/>
        <a:lstStyle/>
        <a:p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Вступительное слово</a:t>
          </a:r>
        </a:p>
      </dgm:t>
    </dgm:pt>
    <dgm:pt modelId="{719735BD-9878-4960-A600-83CC8B36F294}" type="parTrans" cxnId="{16C62522-8E44-423D-9936-7A7502EF895B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6EFA096-3569-402F-BE73-424EFF107981}" type="sibTrans" cxnId="{16C62522-8E44-423D-9936-7A7502EF895B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CDF4600-2A0B-4C67-B20A-FF11F757FFAD}">
      <dgm:prSet phldrT="[Текст]" custT="1"/>
      <dgm:spPr/>
      <dgm:t>
        <a:bodyPr/>
        <a:lstStyle/>
        <a:p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Установление контакта </a:t>
          </a:r>
          <a:b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 учениками</a:t>
          </a:r>
        </a:p>
      </dgm:t>
    </dgm:pt>
    <dgm:pt modelId="{000E2C1D-0202-4B21-9FE6-2B4F78F2E0C3}" type="parTrans" cxnId="{EF601182-8D5A-4D7A-B7F4-A9BBCBAFD237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3AC54F5-5CFF-4A66-9B10-9EC8239AF2E1}" type="sibTrans" cxnId="{EF601182-8D5A-4D7A-B7F4-A9BBCBAFD237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EF1D4CC-0061-454B-92CB-B3368D9A1C53}">
      <dgm:prSet phldrT="[Текст]" custT="1"/>
      <dgm:spPr/>
      <dgm:t>
        <a:bodyPr/>
        <a:lstStyle/>
        <a:p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Интерес учителя к состоянию учащихся</a:t>
          </a:r>
        </a:p>
      </dgm:t>
    </dgm:pt>
    <dgm:pt modelId="{F493CBBB-1756-4B6E-AD0F-57D22DD98383}" type="parTrans" cxnId="{812456A7-9716-4C31-88BB-E226C5601616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079EF49-C394-40B1-9889-BE7586FE2B42}" type="sibTrans" cxnId="{812456A7-9716-4C31-88BB-E226C5601616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F319456-E1B4-4661-854A-58940F1E3B40}">
      <dgm:prSet phldrT="[Текст]" custT="1"/>
      <dgm:spPr/>
      <dgm:t>
        <a:bodyPr/>
        <a:lstStyle/>
        <a:p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Эстетика кабинета</a:t>
          </a:r>
        </a:p>
      </dgm:t>
    </dgm:pt>
    <dgm:pt modelId="{9D0FD3A5-88DC-4433-BFC0-E9FF10685377}" type="parTrans" cxnId="{BB528AF3-25F1-4EE9-AA82-C2E611779915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129E121-867A-4B4F-AAE7-61BC870CC080}" type="sibTrans" cxnId="{BB528AF3-25F1-4EE9-AA82-C2E611779915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959B74D-7131-46C2-8902-C5004D3E494F}">
      <dgm:prSet phldrT="[Текст]" custT="1"/>
      <dgm:spPr/>
      <dgm:t>
        <a:bodyPr/>
        <a:lstStyle/>
        <a:p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Установление контакта учеников друг</a:t>
          </a:r>
          <a:b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 другом</a:t>
          </a:r>
        </a:p>
      </dgm:t>
    </dgm:pt>
    <dgm:pt modelId="{0F58A1A3-DA81-4BAB-BF1E-D7268DCC3A61}" type="parTrans" cxnId="{0DE9DAFE-E8C8-43CE-BCA9-DE5A5A3B12C8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80C3E98-F77B-4ABB-95FA-5504CD77DE7E}" type="sibTrans" cxnId="{0DE9DAFE-E8C8-43CE-BCA9-DE5A5A3B12C8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D8C80F0-252B-4115-B4F1-2F06C9C9D020}" type="pres">
      <dgm:prSet presAssocID="{7C5F1EC4-3F7C-4B74-9DC3-C90EB0DBEC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8FD85E-7CFB-49A0-BE00-BAF5F17BD330}" type="pres">
      <dgm:prSet presAssocID="{F95A4D35-54A2-4209-B74F-EDEB10B3B18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5DF2C-49A2-4211-A4A1-4736ED0110DF}" type="pres">
      <dgm:prSet presAssocID="{E324F32A-FF9F-43B5-BDE4-A3A93F69FF0E}" presName="sibTrans" presStyleCnt="0"/>
      <dgm:spPr/>
    </dgm:pt>
    <dgm:pt modelId="{D61A675E-4BE7-4DD8-8241-6F19020F2616}" type="pres">
      <dgm:prSet presAssocID="{F91A001D-94E2-4EE5-88D1-8F991863C4F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F27FC-0E4A-4A10-8329-B40420141773}" type="pres">
      <dgm:prSet presAssocID="{66EFA096-3569-402F-BE73-424EFF107981}" presName="sibTrans" presStyleCnt="0"/>
      <dgm:spPr/>
    </dgm:pt>
    <dgm:pt modelId="{7741C3FD-ED46-4E9A-94A7-2F9AB2EFA109}" type="pres">
      <dgm:prSet presAssocID="{CCDF4600-2A0B-4C67-B20A-FF11F757FFA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19A17-C06D-4B25-9291-149C6B33CB5D}" type="pres">
      <dgm:prSet presAssocID="{03AC54F5-5CFF-4A66-9B10-9EC8239AF2E1}" presName="sibTrans" presStyleCnt="0"/>
      <dgm:spPr/>
    </dgm:pt>
    <dgm:pt modelId="{6A7929E0-071C-4126-899E-8CF48C6A095C}" type="pres">
      <dgm:prSet presAssocID="{9959B74D-7131-46C2-8902-C5004D3E494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EF6D1-9978-492B-8BD5-BA870CB949D0}" type="pres">
      <dgm:prSet presAssocID="{D80C3E98-F77B-4ABB-95FA-5504CD77DE7E}" presName="sibTrans" presStyleCnt="0"/>
      <dgm:spPr/>
    </dgm:pt>
    <dgm:pt modelId="{ADE5F927-2C7E-461B-A9E6-6B806F7FA2B9}" type="pres">
      <dgm:prSet presAssocID="{CEF1D4CC-0061-454B-92CB-B3368D9A1C5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ECE40-F0E8-4CE6-A944-701E0B4C965C}" type="pres">
      <dgm:prSet presAssocID="{0079EF49-C394-40B1-9889-BE7586FE2B42}" presName="sibTrans" presStyleCnt="0"/>
      <dgm:spPr/>
    </dgm:pt>
    <dgm:pt modelId="{0AF4B0A6-D168-4875-BE2C-233EB2EBCA6C}" type="pres">
      <dgm:prSet presAssocID="{CF319456-E1B4-4661-854A-58940F1E3B4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9DAFE-E8C8-43CE-BCA9-DE5A5A3B12C8}" srcId="{7C5F1EC4-3F7C-4B74-9DC3-C90EB0DBEC2F}" destId="{9959B74D-7131-46C2-8902-C5004D3E494F}" srcOrd="3" destOrd="0" parTransId="{0F58A1A3-DA81-4BAB-BF1E-D7268DCC3A61}" sibTransId="{D80C3E98-F77B-4ABB-95FA-5504CD77DE7E}"/>
    <dgm:cxn modelId="{BB528AF3-25F1-4EE9-AA82-C2E611779915}" srcId="{7C5F1EC4-3F7C-4B74-9DC3-C90EB0DBEC2F}" destId="{CF319456-E1B4-4661-854A-58940F1E3B40}" srcOrd="5" destOrd="0" parTransId="{9D0FD3A5-88DC-4433-BFC0-E9FF10685377}" sibTransId="{0129E121-867A-4B4F-AAE7-61BC870CC080}"/>
    <dgm:cxn modelId="{1F1995C6-6129-411D-9A95-901C3BAF0F7D}" type="presOf" srcId="{9959B74D-7131-46C2-8902-C5004D3E494F}" destId="{6A7929E0-071C-4126-899E-8CF48C6A095C}" srcOrd="0" destOrd="0" presId="urn:microsoft.com/office/officeart/2005/8/layout/default#10"/>
    <dgm:cxn modelId="{812456A7-9716-4C31-88BB-E226C5601616}" srcId="{7C5F1EC4-3F7C-4B74-9DC3-C90EB0DBEC2F}" destId="{CEF1D4CC-0061-454B-92CB-B3368D9A1C53}" srcOrd="4" destOrd="0" parTransId="{F493CBBB-1756-4B6E-AD0F-57D22DD98383}" sibTransId="{0079EF49-C394-40B1-9889-BE7586FE2B42}"/>
    <dgm:cxn modelId="{16C62522-8E44-423D-9936-7A7502EF895B}" srcId="{7C5F1EC4-3F7C-4B74-9DC3-C90EB0DBEC2F}" destId="{F91A001D-94E2-4EE5-88D1-8F991863C4F9}" srcOrd="1" destOrd="0" parTransId="{719735BD-9878-4960-A600-83CC8B36F294}" sibTransId="{66EFA096-3569-402F-BE73-424EFF107981}"/>
    <dgm:cxn modelId="{09DEA07E-5AA5-4F4E-89A2-5E1F8354E30B}" type="presOf" srcId="{F95A4D35-54A2-4209-B74F-EDEB10B3B18F}" destId="{E78FD85E-7CFB-49A0-BE00-BAF5F17BD330}" srcOrd="0" destOrd="0" presId="urn:microsoft.com/office/officeart/2005/8/layout/default#10"/>
    <dgm:cxn modelId="{2DCE89AF-20B2-4DCB-90D0-93E477C99963}" type="presOf" srcId="{CF319456-E1B4-4661-854A-58940F1E3B40}" destId="{0AF4B0A6-D168-4875-BE2C-233EB2EBCA6C}" srcOrd="0" destOrd="0" presId="urn:microsoft.com/office/officeart/2005/8/layout/default#10"/>
    <dgm:cxn modelId="{9A930CAE-7FF4-4207-B4FD-5E09BE69C062}" srcId="{7C5F1EC4-3F7C-4B74-9DC3-C90EB0DBEC2F}" destId="{F95A4D35-54A2-4209-B74F-EDEB10B3B18F}" srcOrd="0" destOrd="0" parTransId="{E5CD9714-D4C5-4459-A53C-0394CA3384C0}" sibTransId="{E324F32A-FF9F-43B5-BDE4-A3A93F69FF0E}"/>
    <dgm:cxn modelId="{EF601182-8D5A-4D7A-B7F4-A9BBCBAFD237}" srcId="{7C5F1EC4-3F7C-4B74-9DC3-C90EB0DBEC2F}" destId="{CCDF4600-2A0B-4C67-B20A-FF11F757FFAD}" srcOrd="2" destOrd="0" parTransId="{000E2C1D-0202-4B21-9FE6-2B4F78F2E0C3}" sibTransId="{03AC54F5-5CFF-4A66-9B10-9EC8239AF2E1}"/>
    <dgm:cxn modelId="{37FFF16A-BE6B-45A4-BEF4-19A2A2C4D8C8}" type="presOf" srcId="{CEF1D4CC-0061-454B-92CB-B3368D9A1C53}" destId="{ADE5F927-2C7E-461B-A9E6-6B806F7FA2B9}" srcOrd="0" destOrd="0" presId="urn:microsoft.com/office/officeart/2005/8/layout/default#10"/>
    <dgm:cxn modelId="{72651065-8110-4834-94F2-546E39A9F0C7}" type="presOf" srcId="{F91A001D-94E2-4EE5-88D1-8F991863C4F9}" destId="{D61A675E-4BE7-4DD8-8241-6F19020F2616}" srcOrd="0" destOrd="0" presId="urn:microsoft.com/office/officeart/2005/8/layout/default#10"/>
    <dgm:cxn modelId="{1D477DBE-7113-4BCD-8EA6-8F8E1A1742DB}" type="presOf" srcId="{7C5F1EC4-3F7C-4B74-9DC3-C90EB0DBEC2F}" destId="{AD8C80F0-252B-4115-B4F1-2F06C9C9D020}" srcOrd="0" destOrd="0" presId="urn:microsoft.com/office/officeart/2005/8/layout/default#10"/>
    <dgm:cxn modelId="{700E5F25-802C-45BC-B9DA-9D92E750BB51}" type="presOf" srcId="{CCDF4600-2A0B-4C67-B20A-FF11F757FFAD}" destId="{7741C3FD-ED46-4E9A-94A7-2F9AB2EFA109}" srcOrd="0" destOrd="0" presId="urn:microsoft.com/office/officeart/2005/8/layout/default#10"/>
    <dgm:cxn modelId="{E79F5578-607C-4335-9AF6-DF7B43C7718D}" type="presParOf" srcId="{AD8C80F0-252B-4115-B4F1-2F06C9C9D020}" destId="{E78FD85E-7CFB-49A0-BE00-BAF5F17BD330}" srcOrd="0" destOrd="0" presId="urn:microsoft.com/office/officeart/2005/8/layout/default#10"/>
    <dgm:cxn modelId="{B948C191-1FFC-4688-A9F3-6D97D2E473B6}" type="presParOf" srcId="{AD8C80F0-252B-4115-B4F1-2F06C9C9D020}" destId="{4045DF2C-49A2-4211-A4A1-4736ED0110DF}" srcOrd="1" destOrd="0" presId="urn:microsoft.com/office/officeart/2005/8/layout/default#10"/>
    <dgm:cxn modelId="{E523E864-592A-4ADC-8677-7D0FBB92A188}" type="presParOf" srcId="{AD8C80F0-252B-4115-B4F1-2F06C9C9D020}" destId="{D61A675E-4BE7-4DD8-8241-6F19020F2616}" srcOrd="2" destOrd="0" presId="urn:microsoft.com/office/officeart/2005/8/layout/default#10"/>
    <dgm:cxn modelId="{6BB07CBD-B246-44E3-8DFB-0C19024C7307}" type="presParOf" srcId="{AD8C80F0-252B-4115-B4F1-2F06C9C9D020}" destId="{AF6F27FC-0E4A-4A10-8329-B40420141773}" srcOrd="3" destOrd="0" presId="urn:microsoft.com/office/officeart/2005/8/layout/default#10"/>
    <dgm:cxn modelId="{79E092E0-4530-44A8-813D-E7B87FEA7BB5}" type="presParOf" srcId="{AD8C80F0-252B-4115-B4F1-2F06C9C9D020}" destId="{7741C3FD-ED46-4E9A-94A7-2F9AB2EFA109}" srcOrd="4" destOrd="0" presId="urn:microsoft.com/office/officeart/2005/8/layout/default#10"/>
    <dgm:cxn modelId="{98EEB97E-37B8-4B83-BBC8-60DF9603F466}" type="presParOf" srcId="{AD8C80F0-252B-4115-B4F1-2F06C9C9D020}" destId="{3EF19A17-C06D-4B25-9291-149C6B33CB5D}" srcOrd="5" destOrd="0" presId="urn:microsoft.com/office/officeart/2005/8/layout/default#10"/>
    <dgm:cxn modelId="{6C89F5BF-D1D6-4D3E-8DB6-FC7B17EF80DB}" type="presParOf" srcId="{AD8C80F0-252B-4115-B4F1-2F06C9C9D020}" destId="{6A7929E0-071C-4126-899E-8CF48C6A095C}" srcOrd="6" destOrd="0" presId="urn:microsoft.com/office/officeart/2005/8/layout/default#10"/>
    <dgm:cxn modelId="{7C41B9ED-F9EF-48E1-A2C0-648294C21927}" type="presParOf" srcId="{AD8C80F0-252B-4115-B4F1-2F06C9C9D020}" destId="{479EF6D1-9978-492B-8BD5-BA870CB949D0}" srcOrd="7" destOrd="0" presId="urn:microsoft.com/office/officeart/2005/8/layout/default#10"/>
    <dgm:cxn modelId="{BBEAFDD7-EC90-4B61-9908-0F9AC62B2694}" type="presParOf" srcId="{AD8C80F0-252B-4115-B4F1-2F06C9C9D020}" destId="{ADE5F927-2C7E-461B-A9E6-6B806F7FA2B9}" srcOrd="8" destOrd="0" presId="urn:microsoft.com/office/officeart/2005/8/layout/default#10"/>
    <dgm:cxn modelId="{8E73F315-08CD-40BE-9A65-5317FAF7B113}" type="presParOf" srcId="{AD8C80F0-252B-4115-B4F1-2F06C9C9D020}" destId="{BFAECE40-F0E8-4CE6-A944-701E0B4C965C}" srcOrd="9" destOrd="0" presId="urn:microsoft.com/office/officeart/2005/8/layout/default#10"/>
    <dgm:cxn modelId="{9A016A8F-895A-44D2-B822-40255F1CAE16}" type="presParOf" srcId="{AD8C80F0-252B-4115-B4F1-2F06C9C9D020}" destId="{0AF4B0A6-D168-4875-BE2C-233EB2EBCA6C}" srcOrd="1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F18C64-9563-4430-B9DA-FD23CD135CA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C0B89F4-D5D5-4329-B6B9-0307D4244B4A}">
      <dgm:prSet phldrT="[Текст]" custT="1"/>
      <dgm:spPr/>
      <dgm:t>
        <a:bodyPr/>
        <a:lstStyle/>
        <a:p>
          <a:pPr algn="ctr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Проверить правильность посадки ученика на рабочем месте</a:t>
          </a:r>
        </a:p>
      </dgm:t>
    </dgm:pt>
    <dgm:pt modelId="{DEADDDD0-DE1D-42FF-84CB-8C92751E0DF0}" type="parTrans" cxnId="{F5740936-BBF2-43CF-832B-717662C0E407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932909F-FBEC-4554-8557-1FE6A1D363DC}" type="sibTrans" cxnId="{F5740936-BBF2-43CF-832B-717662C0E407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1ECA38B-6F9F-4F32-9D62-E9A7D45E3570}">
      <dgm:prSet phldrT="[Текст]" custT="1"/>
      <dgm:spPr/>
      <dgm:t>
        <a:bodyPr/>
        <a:lstStyle/>
        <a:p>
          <a:pPr algn="ctr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Соблюдать требования СанПиН </a:t>
          </a:r>
          <a: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световому и тепловому режиму</a:t>
          </a:r>
        </a:p>
      </dgm:t>
    </dgm:pt>
    <dgm:pt modelId="{CA91D965-FD22-4523-A44C-433C90A783A0}" type="parTrans" cxnId="{EC582A16-5FEE-4AE5-90EC-F44696633939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46B352D-E8E1-4F5C-9424-2C66FBDD1B29}" type="sibTrans" cxnId="{EC582A16-5FEE-4AE5-90EC-F44696633939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0418158-6B22-485D-AF6A-5671B8A776BC}">
      <dgm:prSet phldrT="[Текст]" custT="1"/>
      <dgm:spPr/>
      <dgm:t>
        <a:bodyPr/>
        <a:lstStyle/>
        <a:p>
          <a:pPr algn="ctr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Подобрать задания, которые не вызовут чрезмерной нагрузки </a:t>
          </a:r>
          <a: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 учащихся, но позволят достичь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результатов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DD2C255-4059-4E67-AAF4-DAC92D07ADE8}" type="parTrans" cxnId="{FFD97BCC-8E9F-4660-818F-0479195731F6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286A679-D8F8-40CA-83DD-218FB16E12E8}" type="sibTrans" cxnId="{FFD97BCC-8E9F-4660-818F-0479195731F6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7749D7D-0C27-46D8-A1EA-A3879F587756}">
      <dgm:prSet phldrT="[Текст]" custT="1"/>
      <dgm:spPr>
        <a:gradFill rotWithShape="0">
          <a:gsLst>
            <a:gs pos="0">
              <a:srgbClr val="0070C0"/>
            </a:gs>
            <a:gs pos="80000">
              <a:srgbClr val="0070C0"/>
            </a:gs>
            <a:gs pos="100000">
              <a:srgbClr val="0070C0"/>
            </a:gs>
          </a:gsLst>
        </a:gradFill>
      </dgm:spPr>
      <dgm:t>
        <a:bodyPr/>
        <a:lstStyle/>
        <a:p>
          <a:pPr algn="ctr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Соблюдать требования СанПиН к работе с </a:t>
          </a:r>
          <a: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20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компьютерной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техникой</a:t>
          </a:r>
        </a:p>
      </dgm:t>
    </dgm:pt>
    <dgm:pt modelId="{6F399A7E-FAF2-4D1B-922F-0EAA656EEDF6}" type="parTrans" cxnId="{E80557F2-BB03-4E91-9A21-40957BB3BE15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B3032C1-2F18-4CA7-8C70-E9D208D26B6B}" type="sibTrans" cxnId="{E80557F2-BB03-4E91-9A21-40957BB3BE15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85487FD-2B5B-4F70-9EC4-7CE80E157D0E}">
      <dgm:prSet phldrT="[Текст]" custT="1"/>
      <dgm:spPr/>
      <dgm:t>
        <a:bodyPr/>
        <a:lstStyle/>
        <a:p>
          <a:pPr algn="ctr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Включить в урок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офтальмотренажер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физкультминутку</a:t>
          </a:r>
        </a:p>
      </dgm:t>
    </dgm:pt>
    <dgm:pt modelId="{EF3E76C6-70A2-4F1F-92BC-9C15FFB1679E}" type="parTrans" cxnId="{0DD7450E-8212-4C10-BBA6-C5FE67F0C065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31BC6AD-2738-48B5-827E-01E5D7283D33}" type="sibTrans" cxnId="{0DD7450E-8212-4C10-BBA6-C5FE67F0C065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7DD9D23-63E0-46F3-B1E7-85627FDFA481}" type="pres">
      <dgm:prSet presAssocID="{0FF18C64-9563-4430-B9DA-FD23CD135C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F5D6A0-21C1-4C9A-BFCD-07AF4E5BE973}" type="pres">
      <dgm:prSet presAssocID="{FC0B89F4-D5D5-4329-B6B9-0307D4244B4A}" presName="parentLin" presStyleCnt="0"/>
      <dgm:spPr/>
    </dgm:pt>
    <dgm:pt modelId="{6C31C5AA-FD19-44AD-A666-37FBF3F14C6B}" type="pres">
      <dgm:prSet presAssocID="{FC0B89F4-D5D5-4329-B6B9-0307D4244B4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FD2D7A6-B20F-436C-80B2-2190799B75A9}" type="pres">
      <dgm:prSet presAssocID="{FC0B89F4-D5D5-4329-B6B9-0307D4244B4A}" presName="parentText" presStyleLbl="node1" presStyleIdx="0" presStyleCnt="5" custScaleX="131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331E9-5F1C-4AD8-95F5-3EDEB9CD9BC5}" type="pres">
      <dgm:prSet presAssocID="{FC0B89F4-D5D5-4329-B6B9-0307D4244B4A}" presName="negativeSpace" presStyleCnt="0"/>
      <dgm:spPr/>
    </dgm:pt>
    <dgm:pt modelId="{E0865846-74D4-4AFA-9656-30A796A3826A}" type="pres">
      <dgm:prSet presAssocID="{FC0B89F4-D5D5-4329-B6B9-0307D4244B4A}" presName="childText" presStyleLbl="conFgAcc1" presStyleIdx="0" presStyleCnt="5">
        <dgm:presLayoutVars>
          <dgm:bulletEnabled val="1"/>
        </dgm:presLayoutVars>
      </dgm:prSet>
      <dgm:spPr/>
    </dgm:pt>
    <dgm:pt modelId="{D5F0CCB1-E38E-4746-B616-D0BF32F9B396}" type="pres">
      <dgm:prSet presAssocID="{F932909F-FBEC-4554-8557-1FE6A1D363DC}" presName="spaceBetweenRectangles" presStyleCnt="0"/>
      <dgm:spPr/>
    </dgm:pt>
    <dgm:pt modelId="{976EBEA0-1A53-4DC7-BB40-9795B57A4DDF}" type="pres">
      <dgm:prSet presAssocID="{91ECA38B-6F9F-4F32-9D62-E9A7D45E3570}" presName="parentLin" presStyleCnt="0"/>
      <dgm:spPr/>
    </dgm:pt>
    <dgm:pt modelId="{41204EA9-0A9A-4A83-ACD7-91F115299279}" type="pres">
      <dgm:prSet presAssocID="{91ECA38B-6F9F-4F32-9D62-E9A7D45E357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0E68D0B-EE82-4AC6-8D7B-07466986B632}" type="pres">
      <dgm:prSet presAssocID="{91ECA38B-6F9F-4F32-9D62-E9A7D45E3570}" presName="parentText" presStyleLbl="node1" presStyleIdx="1" presStyleCnt="5" custScaleX="131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A974B-4906-427F-AD6F-DF3E218F9C02}" type="pres">
      <dgm:prSet presAssocID="{91ECA38B-6F9F-4F32-9D62-E9A7D45E3570}" presName="negativeSpace" presStyleCnt="0"/>
      <dgm:spPr/>
    </dgm:pt>
    <dgm:pt modelId="{2A3422D6-59A4-4E48-9BB3-5EE916BFE9B7}" type="pres">
      <dgm:prSet presAssocID="{91ECA38B-6F9F-4F32-9D62-E9A7D45E3570}" presName="childText" presStyleLbl="conFgAcc1" presStyleIdx="1" presStyleCnt="5">
        <dgm:presLayoutVars>
          <dgm:bulletEnabled val="1"/>
        </dgm:presLayoutVars>
      </dgm:prSet>
      <dgm:spPr/>
    </dgm:pt>
    <dgm:pt modelId="{E560C901-BD50-46AA-828C-06673ADE0CD0}" type="pres">
      <dgm:prSet presAssocID="{F46B352D-E8E1-4F5C-9424-2C66FBDD1B29}" presName="spaceBetweenRectangles" presStyleCnt="0"/>
      <dgm:spPr/>
    </dgm:pt>
    <dgm:pt modelId="{6912766A-C5FC-477A-AE34-C46C41717DD1}" type="pres">
      <dgm:prSet presAssocID="{40418158-6B22-485D-AF6A-5671B8A776BC}" presName="parentLin" presStyleCnt="0"/>
      <dgm:spPr/>
    </dgm:pt>
    <dgm:pt modelId="{20EA0F90-EB45-4F13-B9E0-70EF514E39E4}" type="pres">
      <dgm:prSet presAssocID="{40418158-6B22-485D-AF6A-5671B8A776B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EA50C16-29EA-469A-BE00-15A6E8E6CE8C}" type="pres">
      <dgm:prSet presAssocID="{40418158-6B22-485D-AF6A-5671B8A776BC}" presName="parentText" presStyleLbl="node1" presStyleIdx="2" presStyleCnt="5" custScaleX="131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28770-A313-4335-BA9D-BEC0BB4B20EF}" type="pres">
      <dgm:prSet presAssocID="{40418158-6B22-485D-AF6A-5671B8A776BC}" presName="negativeSpace" presStyleCnt="0"/>
      <dgm:spPr/>
    </dgm:pt>
    <dgm:pt modelId="{039F37F9-B75F-4B7A-BEB9-89EF21D6CE88}" type="pres">
      <dgm:prSet presAssocID="{40418158-6B22-485D-AF6A-5671B8A776BC}" presName="childText" presStyleLbl="conFgAcc1" presStyleIdx="2" presStyleCnt="5">
        <dgm:presLayoutVars>
          <dgm:bulletEnabled val="1"/>
        </dgm:presLayoutVars>
      </dgm:prSet>
      <dgm:spPr/>
    </dgm:pt>
    <dgm:pt modelId="{8B33533C-7752-42C3-A876-ACAE985782DA}" type="pres">
      <dgm:prSet presAssocID="{D286A679-D8F8-40CA-83DD-218FB16E12E8}" presName="spaceBetweenRectangles" presStyleCnt="0"/>
      <dgm:spPr/>
    </dgm:pt>
    <dgm:pt modelId="{C9FE6BC8-38AB-4940-89F2-0A90D4C31D46}" type="pres">
      <dgm:prSet presAssocID="{F7749D7D-0C27-46D8-A1EA-A3879F587756}" presName="parentLin" presStyleCnt="0"/>
      <dgm:spPr/>
    </dgm:pt>
    <dgm:pt modelId="{A80E5F84-B399-476E-BF2F-3EF7516C123D}" type="pres">
      <dgm:prSet presAssocID="{F7749D7D-0C27-46D8-A1EA-A3879F58775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D5A24D-A5FD-458C-B5E5-01A12CA376AE}" type="pres">
      <dgm:prSet presAssocID="{F7749D7D-0C27-46D8-A1EA-A3879F587756}" presName="parentText" presStyleLbl="node1" presStyleIdx="3" presStyleCnt="5" custScaleX="131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88ACD-5094-42C7-AE6D-8E88175B0078}" type="pres">
      <dgm:prSet presAssocID="{F7749D7D-0C27-46D8-A1EA-A3879F587756}" presName="negativeSpace" presStyleCnt="0"/>
      <dgm:spPr/>
    </dgm:pt>
    <dgm:pt modelId="{2CE785FB-223F-4F32-8B44-D18207DE6B61}" type="pres">
      <dgm:prSet presAssocID="{F7749D7D-0C27-46D8-A1EA-A3879F587756}" presName="childText" presStyleLbl="conFgAcc1" presStyleIdx="3" presStyleCnt="5">
        <dgm:presLayoutVars>
          <dgm:bulletEnabled val="1"/>
        </dgm:presLayoutVars>
      </dgm:prSet>
      <dgm:spPr/>
    </dgm:pt>
    <dgm:pt modelId="{A158E942-8F6F-44D9-AAED-0F8F7CECA955}" type="pres">
      <dgm:prSet presAssocID="{BB3032C1-2F18-4CA7-8C70-E9D208D26B6B}" presName="spaceBetweenRectangles" presStyleCnt="0"/>
      <dgm:spPr/>
    </dgm:pt>
    <dgm:pt modelId="{85E167E1-0253-4ECC-83FB-15033E9AE2B1}" type="pres">
      <dgm:prSet presAssocID="{885487FD-2B5B-4F70-9EC4-7CE80E157D0E}" presName="parentLin" presStyleCnt="0"/>
      <dgm:spPr/>
    </dgm:pt>
    <dgm:pt modelId="{AE4BFACC-94E8-43A2-ADDC-7F2CA4A857D2}" type="pres">
      <dgm:prSet presAssocID="{885487FD-2B5B-4F70-9EC4-7CE80E157D0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BEB9FB7-CF02-4238-A527-2A5CA5538FF8}" type="pres">
      <dgm:prSet presAssocID="{885487FD-2B5B-4F70-9EC4-7CE80E157D0E}" presName="parentText" presStyleLbl="node1" presStyleIdx="4" presStyleCnt="5" custScaleX="131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35E20-7505-45BF-ADCB-472D77C746CA}" type="pres">
      <dgm:prSet presAssocID="{885487FD-2B5B-4F70-9EC4-7CE80E157D0E}" presName="negativeSpace" presStyleCnt="0"/>
      <dgm:spPr/>
    </dgm:pt>
    <dgm:pt modelId="{74E7E00A-282D-4523-A5B3-3961FDA1E21F}" type="pres">
      <dgm:prSet presAssocID="{885487FD-2B5B-4F70-9EC4-7CE80E157D0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93EB828-2B20-4EA0-A55A-6724E55CBFE0}" type="presOf" srcId="{885487FD-2B5B-4F70-9EC4-7CE80E157D0E}" destId="{3BEB9FB7-CF02-4238-A527-2A5CA5538FF8}" srcOrd="1" destOrd="0" presId="urn:microsoft.com/office/officeart/2005/8/layout/list1"/>
    <dgm:cxn modelId="{CF842B6A-36C7-4F18-B4CD-6FB4410563D1}" type="presOf" srcId="{40418158-6B22-485D-AF6A-5671B8A776BC}" destId="{2EA50C16-29EA-469A-BE00-15A6E8E6CE8C}" srcOrd="1" destOrd="0" presId="urn:microsoft.com/office/officeart/2005/8/layout/list1"/>
    <dgm:cxn modelId="{42A342F5-027B-4F31-82EF-BBE21F44EC1E}" type="presOf" srcId="{FC0B89F4-D5D5-4329-B6B9-0307D4244B4A}" destId="{8FD2D7A6-B20F-436C-80B2-2190799B75A9}" srcOrd="1" destOrd="0" presId="urn:microsoft.com/office/officeart/2005/8/layout/list1"/>
    <dgm:cxn modelId="{F5740936-BBF2-43CF-832B-717662C0E407}" srcId="{0FF18C64-9563-4430-B9DA-FD23CD135CA3}" destId="{FC0B89F4-D5D5-4329-B6B9-0307D4244B4A}" srcOrd="0" destOrd="0" parTransId="{DEADDDD0-DE1D-42FF-84CB-8C92751E0DF0}" sibTransId="{F932909F-FBEC-4554-8557-1FE6A1D363DC}"/>
    <dgm:cxn modelId="{EC582A16-5FEE-4AE5-90EC-F44696633939}" srcId="{0FF18C64-9563-4430-B9DA-FD23CD135CA3}" destId="{91ECA38B-6F9F-4F32-9D62-E9A7D45E3570}" srcOrd="1" destOrd="0" parTransId="{CA91D965-FD22-4523-A44C-433C90A783A0}" sibTransId="{F46B352D-E8E1-4F5C-9424-2C66FBDD1B29}"/>
    <dgm:cxn modelId="{272A5A9C-566F-4A85-A43B-4EFA2059F554}" type="presOf" srcId="{885487FD-2B5B-4F70-9EC4-7CE80E157D0E}" destId="{AE4BFACC-94E8-43A2-ADDC-7F2CA4A857D2}" srcOrd="0" destOrd="0" presId="urn:microsoft.com/office/officeart/2005/8/layout/list1"/>
    <dgm:cxn modelId="{16ABD16F-A702-43C5-9D59-7892BCEE877F}" type="presOf" srcId="{F7749D7D-0C27-46D8-A1EA-A3879F587756}" destId="{A80E5F84-B399-476E-BF2F-3EF7516C123D}" srcOrd="0" destOrd="0" presId="urn:microsoft.com/office/officeart/2005/8/layout/list1"/>
    <dgm:cxn modelId="{555D252D-9955-47CD-A671-A6468B612F7E}" type="presOf" srcId="{FC0B89F4-D5D5-4329-B6B9-0307D4244B4A}" destId="{6C31C5AA-FD19-44AD-A666-37FBF3F14C6B}" srcOrd="0" destOrd="0" presId="urn:microsoft.com/office/officeart/2005/8/layout/list1"/>
    <dgm:cxn modelId="{D76C10B5-8D25-49CE-9742-C70ABFC972A2}" type="presOf" srcId="{0FF18C64-9563-4430-B9DA-FD23CD135CA3}" destId="{A7DD9D23-63E0-46F3-B1E7-85627FDFA481}" srcOrd="0" destOrd="0" presId="urn:microsoft.com/office/officeart/2005/8/layout/list1"/>
    <dgm:cxn modelId="{54F79DA9-81EF-4441-AE65-210BB0162189}" type="presOf" srcId="{91ECA38B-6F9F-4F32-9D62-E9A7D45E3570}" destId="{41204EA9-0A9A-4A83-ACD7-91F115299279}" srcOrd="0" destOrd="0" presId="urn:microsoft.com/office/officeart/2005/8/layout/list1"/>
    <dgm:cxn modelId="{8ECB1F9F-23D7-4217-8214-CF054CFAF3E7}" type="presOf" srcId="{40418158-6B22-485D-AF6A-5671B8A776BC}" destId="{20EA0F90-EB45-4F13-B9E0-70EF514E39E4}" srcOrd="0" destOrd="0" presId="urn:microsoft.com/office/officeart/2005/8/layout/list1"/>
    <dgm:cxn modelId="{0DD7450E-8212-4C10-BBA6-C5FE67F0C065}" srcId="{0FF18C64-9563-4430-B9DA-FD23CD135CA3}" destId="{885487FD-2B5B-4F70-9EC4-7CE80E157D0E}" srcOrd="4" destOrd="0" parTransId="{EF3E76C6-70A2-4F1F-92BC-9C15FFB1679E}" sibTransId="{331BC6AD-2738-48B5-827E-01E5D7283D33}"/>
    <dgm:cxn modelId="{6FF07F90-2EE6-401E-B0E8-C288A6FC542C}" type="presOf" srcId="{F7749D7D-0C27-46D8-A1EA-A3879F587756}" destId="{56D5A24D-A5FD-458C-B5E5-01A12CA376AE}" srcOrd="1" destOrd="0" presId="urn:microsoft.com/office/officeart/2005/8/layout/list1"/>
    <dgm:cxn modelId="{F39EC8F5-2B7D-4A27-84CC-58A454211BA1}" type="presOf" srcId="{91ECA38B-6F9F-4F32-9D62-E9A7D45E3570}" destId="{60E68D0B-EE82-4AC6-8D7B-07466986B632}" srcOrd="1" destOrd="0" presId="urn:microsoft.com/office/officeart/2005/8/layout/list1"/>
    <dgm:cxn modelId="{E80557F2-BB03-4E91-9A21-40957BB3BE15}" srcId="{0FF18C64-9563-4430-B9DA-FD23CD135CA3}" destId="{F7749D7D-0C27-46D8-A1EA-A3879F587756}" srcOrd="3" destOrd="0" parTransId="{6F399A7E-FAF2-4D1B-922F-0EAA656EEDF6}" sibTransId="{BB3032C1-2F18-4CA7-8C70-E9D208D26B6B}"/>
    <dgm:cxn modelId="{FFD97BCC-8E9F-4660-818F-0479195731F6}" srcId="{0FF18C64-9563-4430-B9DA-FD23CD135CA3}" destId="{40418158-6B22-485D-AF6A-5671B8A776BC}" srcOrd="2" destOrd="0" parTransId="{BDD2C255-4059-4E67-AAF4-DAC92D07ADE8}" sibTransId="{D286A679-D8F8-40CA-83DD-218FB16E12E8}"/>
    <dgm:cxn modelId="{598BD88A-F5B7-4148-8FCF-720BF1CC362C}" type="presParOf" srcId="{A7DD9D23-63E0-46F3-B1E7-85627FDFA481}" destId="{7FF5D6A0-21C1-4C9A-BFCD-07AF4E5BE973}" srcOrd="0" destOrd="0" presId="urn:microsoft.com/office/officeart/2005/8/layout/list1"/>
    <dgm:cxn modelId="{CE8D3E36-33D1-4A31-8AB1-AA2B406C9888}" type="presParOf" srcId="{7FF5D6A0-21C1-4C9A-BFCD-07AF4E5BE973}" destId="{6C31C5AA-FD19-44AD-A666-37FBF3F14C6B}" srcOrd="0" destOrd="0" presId="urn:microsoft.com/office/officeart/2005/8/layout/list1"/>
    <dgm:cxn modelId="{B387A684-EF0E-4962-A3AF-4ACFE033FBC7}" type="presParOf" srcId="{7FF5D6A0-21C1-4C9A-BFCD-07AF4E5BE973}" destId="{8FD2D7A6-B20F-436C-80B2-2190799B75A9}" srcOrd="1" destOrd="0" presId="urn:microsoft.com/office/officeart/2005/8/layout/list1"/>
    <dgm:cxn modelId="{BF7315F7-2C50-48D3-ADA4-3789BF6C7DED}" type="presParOf" srcId="{A7DD9D23-63E0-46F3-B1E7-85627FDFA481}" destId="{B6B331E9-5F1C-4AD8-95F5-3EDEB9CD9BC5}" srcOrd="1" destOrd="0" presId="urn:microsoft.com/office/officeart/2005/8/layout/list1"/>
    <dgm:cxn modelId="{8E38F8E1-B162-4368-9D0F-B2A078E7A00B}" type="presParOf" srcId="{A7DD9D23-63E0-46F3-B1E7-85627FDFA481}" destId="{E0865846-74D4-4AFA-9656-30A796A3826A}" srcOrd="2" destOrd="0" presId="urn:microsoft.com/office/officeart/2005/8/layout/list1"/>
    <dgm:cxn modelId="{C49E64B7-19B3-4721-8237-E5FE3BC05EF3}" type="presParOf" srcId="{A7DD9D23-63E0-46F3-B1E7-85627FDFA481}" destId="{D5F0CCB1-E38E-4746-B616-D0BF32F9B396}" srcOrd="3" destOrd="0" presId="urn:microsoft.com/office/officeart/2005/8/layout/list1"/>
    <dgm:cxn modelId="{1EA228A7-9A9D-42F8-9879-C8F72EEE9271}" type="presParOf" srcId="{A7DD9D23-63E0-46F3-B1E7-85627FDFA481}" destId="{976EBEA0-1A53-4DC7-BB40-9795B57A4DDF}" srcOrd="4" destOrd="0" presId="urn:microsoft.com/office/officeart/2005/8/layout/list1"/>
    <dgm:cxn modelId="{59DE201E-5695-4107-8D25-3980FCA2964A}" type="presParOf" srcId="{976EBEA0-1A53-4DC7-BB40-9795B57A4DDF}" destId="{41204EA9-0A9A-4A83-ACD7-91F115299279}" srcOrd="0" destOrd="0" presId="urn:microsoft.com/office/officeart/2005/8/layout/list1"/>
    <dgm:cxn modelId="{37FBA2CF-AC2A-46FC-9344-127795DC4F0A}" type="presParOf" srcId="{976EBEA0-1A53-4DC7-BB40-9795B57A4DDF}" destId="{60E68D0B-EE82-4AC6-8D7B-07466986B632}" srcOrd="1" destOrd="0" presId="urn:microsoft.com/office/officeart/2005/8/layout/list1"/>
    <dgm:cxn modelId="{A9455EA8-7DFB-4CF6-9D76-DDEDE5B4FAF6}" type="presParOf" srcId="{A7DD9D23-63E0-46F3-B1E7-85627FDFA481}" destId="{C16A974B-4906-427F-AD6F-DF3E218F9C02}" srcOrd="5" destOrd="0" presId="urn:microsoft.com/office/officeart/2005/8/layout/list1"/>
    <dgm:cxn modelId="{53C432E2-64F7-430C-BBA4-540696CCCA70}" type="presParOf" srcId="{A7DD9D23-63E0-46F3-B1E7-85627FDFA481}" destId="{2A3422D6-59A4-4E48-9BB3-5EE916BFE9B7}" srcOrd="6" destOrd="0" presId="urn:microsoft.com/office/officeart/2005/8/layout/list1"/>
    <dgm:cxn modelId="{F22F7C30-5539-4E7F-A182-701851CD47A7}" type="presParOf" srcId="{A7DD9D23-63E0-46F3-B1E7-85627FDFA481}" destId="{E560C901-BD50-46AA-828C-06673ADE0CD0}" srcOrd="7" destOrd="0" presId="urn:microsoft.com/office/officeart/2005/8/layout/list1"/>
    <dgm:cxn modelId="{073762C8-A612-4F39-8A1A-0CDABA88241E}" type="presParOf" srcId="{A7DD9D23-63E0-46F3-B1E7-85627FDFA481}" destId="{6912766A-C5FC-477A-AE34-C46C41717DD1}" srcOrd="8" destOrd="0" presId="urn:microsoft.com/office/officeart/2005/8/layout/list1"/>
    <dgm:cxn modelId="{1C4BB24C-AC4E-4450-BF23-B15F9BB2BBD9}" type="presParOf" srcId="{6912766A-C5FC-477A-AE34-C46C41717DD1}" destId="{20EA0F90-EB45-4F13-B9E0-70EF514E39E4}" srcOrd="0" destOrd="0" presId="urn:microsoft.com/office/officeart/2005/8/layout/list1"/>
    <dgm:cxn modelId="{747EF705-0097-473C-AFC4-A0026D004487}" type="presParOf" srcId="{6912766A-C5FC-477A-AE34-C46C41717DD1}" destId="{2EA50C16-29EA-469A-BE00-15A6E8E6CE8C}" srcOrd="1" destOrd="0" presId="urn:microsoft.com/office/officeart/2005/8/layout/list1"/>
    <dgm:cxn modelId="{2ECF453C-8041-49BD-BF85-08E61BEE2393}" type="presParOf" srcId="{A7DD9D23-63E0-46F3-B1E7-85627FDFA481}" destId="{56028770-A313-4335-BA9D-BEC0BB4B20EF}" srcOrd="9" destOrd="0" presId="urn:microsoft.com/office/officeart/2005/8/layout/list1"/>
    <dgm:cxn modelId="{7553A62F-FEF5-44FB-BBC6-3EF521811D7A}" type="presParOf" srcId="{A7DD9D23-63E0-46F3-B1E7-85627FDFA481}" destId="{039F37F9-B75F-4B7A-BEB9-89EF21D6CE88}" srcOrd="10" destOrd="0" presId="urn:microsoft.com/office/officeart/2005/8/layout/list1"/>
    <dgm:cxn modelId="{9A61D205-A30B-4114-BFE8-C2F2949C1A05}" type="presParOf" srcId="{A7DD9D23-63E0-46F3-B1E7-85627FDFA481}" destId="{8B33533C-7752-42C3-A876-ACAE985782DA}" srcOrd="11" destOrd="0" presId="urn:microsoft.com/office/officeart/2005/8/layout/list1"/>
    <dgm:cxn modelId="{F1E53592-FD3F-44A6-87F6-F2CC65997C8A}" type="presParOf" srcId="{A7DD9D23-63E0-46F3-B1E7-85627FDFA481}" destId="{C9FE6BC8-38AB-4940-89F2-0A90D4C31D46}" srcOrd="12" destOrd="0" presId="urn:microsoft.com/office/officeart/2005/8/layout/list1"/>
    <dgm:cxn modelId="{7EEF5D7B-B02E-4002-92D7-B954A1CD6CB1}" type="presParOf" srcId="{C9FE6BC8-38AB-4940-89F2-0A90D4C31D46}" destId="{A80E5F84-B399-476E-BF2F-3EF7516C123D}" srcOrd="0" destOrd="0" presId="urn:microsoft.com/office/officeart/2005/8/layout/list1"/>
    <dgm:cxn modelId="{52B62631-4340-47B5-92F6-FB1CB7EBD616}" type="presParOf" srcId="{C9FE6BC8-38AB-4940-89F2-0A90D4C31D46}" destId="{56D5A24D-A5FD-458C-B5E5-01A12CA376AE}" srcOrd="1" destOrd="0" presId="urn:microsoft.com/office/officeart/2005/8/layout/list1"/>
    <dgm:cxn modelId="{67770F2A-E2BD-4C7B-A875-826108A788AA}" type="presParOf" srcId="{A7DD9D23-63E0-46F3-B1E7-85627FDFA481}" destId="{4B688ACD-5094-42C7-AE6D-8E88175B0078}" srcOrd="13" destOrd="0" presId="urn:microsoft.com/office/officeart/2005/8/layout/list1"/>
    <dgm:cxn modelId="{202CE111-983D-4DD3-B62B-DE5C69400A21}" type="presParOf" srcId="{A7DD9D23-63E0-46F3-B1E7-85627FDFA481}" destId="{2CE785FB-223F-4F32-8B44-D18207DE6B61}" srcOrd="14" destOrd="0" presId="urn:microsoft.com/office/officeart/2005/8/layout/list1"/>
    <dgm:cxn modelId="{9D6FB956-AC65-4287-8736-4EB89CABC690}" type="presParOf" srcId="{A7DD9D23-63E0-46F3-B1E7-85627FDFA481}" destId="{A158E942-8F6F-44D9-AAED-0F8F7CECA955}" srcOrd="15" destOrd="0" presId="urn:microsoft.com/office/officeart/2005/8/layout/list1"/>
    <dgm:cxn modelId="{336D4C46-06BF-48E3-9B94-ED54E2028035}" type="presParOf" srcId="{A7DD9D23-63E0-46F3-B1E7-85627FDFA481}" destId="{85E167E1-0253-4ECC-83FB-15033E9AE2B1}" srcOrd="16" destOrd="0" presId="urn:microsoft.com/office/officeart/2005/8/layout/list1"/>
    <dgm:cxn modelId="{022261FD-0E2F-451F-A884-A0AF33015E4E}" type="presParOf" srcId="{85E167E1-0253-4ECC-83FB-15033E9AE2B1}" destId="{AE4BFACC-94E8-43A2-ADDC-7F2CA4A857D2}" srcOrd="0" destOrd="0" presId="urn:microsoft.com/office/officeart/2005/8/layout/list1"/>
    <dgm:cxn modelId="{1AA3EEA9-83D0-46ED-9761-5DC1AF8C1BF0}" type="presParOf" srcId="{85E167E1-0253-4ECC-83FB-15033E9AE2B1}" destId="{3BEB9FB7-CF02-4238-A527-2A5CA5538FF8}" srcOrd="1" destOrd="0" presId="urn:microsoft.com/office/officeart/2005/8/layout/list1"/>
    <dgm:cxn modelId="{474F9323-659A-4E58-85E9-FD659CE4D089}" type="presParOf" srcId="{A7DD9D23-63E0-46F3-B1E7-85627FDFA481}" destId="{18635E20-7505-45BF-ADCB-472D77C746CA}" srcOrd="17" destOrd="0" presId="urn:microsoft.com/office/officeart/2005/8/layout/list1"/>
    <dgm:cxn modelId="{49F360EB-01AE-4210-B021-9F1E87FD746B}" type="presParOf" srcId="{A7DD9D23-63E0-46F3-B1E7-85627FDFA481}" destId="{74E7E00A-282D-4523-A5B3-3961FDA1E2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50A056-F8AF-48C8-ABDF-0A4B4802CA4D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B0D19A3-0AC1-4B07-BB47-9894A99CB223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Цели урока четко сформулированы</a:t>
          </a:r>
        </a:p>
      </dgm:t>
    </dgm:pt>
    <dgm:pt modelId="{4022162E-D9C7-4D57-A2B6-BF4CD4121C11}" type="parTrans" cxnId="{B71E1C84-119B-49A9-A1CC-85D088AF3D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A67DC2B-1769-47D1-A13C-76F566A7B6D4}" type="sibTrans" cxnId="{B71E1C84-119B-49A9-A1CC-85D088AF3D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0C7F6BD-92F7-4009-BD36-3FEDFA3E6901}">
      <dgm:prSet phldrT="[Текст]"/>
      <dgm:spPr/>
      <dgm:t>
        <a:bodyPr/>
        <a:lstStyle/>
        <a:p>
          <a:pPr algn="just"/>
          <a:r>
            <a:rPr lang="ru-RU" dirty="0">
              <a:latin typeface="Arial" pitchFamily="34" charset="0"/>
              <a:cs typeface="Arial" pitchFamily="34" charset="0"/>
            </a:rPr>
            <a:t>Цель сформулирована так, чтобы ее понял ученик</a:t>
          </a:r>
        </a:p>
      </dgm:t>
    </dgm:pt>
    <dgm:pt modelId="{4E6C20C2-4B76-4D87-A15C-C2046B7EF5CB}" type="parTrans" cxnId="{541D126D-E65A-478D-8B8E-141B7FE3EA6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B31F249-CA49-4D98-B521-7F33C97C9E9E}" type="sibTrans" cxnId="{541D126D-E65A-478D-8B8E-141B7FE3EA6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A9ED9EA-6243-47CD-83E5-B10D038DD3DE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Цели рассказывают 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 пользе урока</a:t>
          </a:r>
        </a:p>
      </dgm:t>
    </dgm:pt>
    <dgm:pt modelId="{3FD0B140-3A43-42B3-8D8C-1809FE55EBFF}" type="parTrans" cxnId="{17A4C5EB-FD33-42A8-9474-561B44EA964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33477C1-3BE9-4E72-BA07-DC48BF310230}" type="sibTrans" cxnId="{17A4C5EB-FD33-42A8-9474-561B44EA964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095AF49-9928-4036-B745-CF8A4E996A0D}">
      <dgm:prSet phldrT="[Текст]"/>
      <dgm:spPr/>
      <dgm:t>
        <a:bodyPr/>
        <a:lstStyle/>
        <a:p>
          <a:pPr algn="just"/>
          <a:r>
            <a:rPr lang="ru-RU" dirty="0">
              <a:latin typeface="Arial" pitchFamily="34" charset="0"/>
              <a:cs typeface="Arial" pitchFamily="34" charset="0"/>
            </a:rPr>
            <a:t>Как и зачем будем делать? </a:t>
          </a:r>
        </a:p>
      </dgm:t>
    </dgm:pt>
    <dgm:pt modelId="{45EAF837-B427-4AA4-BB1D-CD889D4CFC62}" type="parTrans" cxnId="{1C3A87D4-B5C6-4A26-B399-F75041A55A0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F4329ED-BDBA-4483-B2F0-1DAF5F247CA2}" type="sibTrans" cxnId="{1C3A87D4-B5C6-4A26-B399-F75041A55A0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CC45930-D754-4363-BFB3-9B3B5F8AF49C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Цели учитывают возрастные особенности урока</a:t>
          </a:r>
        </a:p>
      </dgm:t>
    </dgm:pt>
    <dgm:pt modelId="{4DB2D200-2DAF-42A9-A093-EB0F677FA0A8}" type="parTrans" cxnId="{9369EF82-204F-4B67-B5B1-6425183145E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F9C0A99-E222-42C0-BFAC-B2849B4E40F3}" type="sibTrans" cxnId="{9369EF82-204F-4B67-B5B1-6425183145E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BEDE516-53C7-42CA-B8CF-014A0F72407D}">
      <dgm:prSet phldrT="[Текст]"/>
      <dgm:spPr/>
      <dgm:t>
        <a:bodyPr/>
        <a:lstStyle/>
        <a:p>
          <a:pPr algn="just"/>
          <a:r>
            <a:rPr lang="ru-RU" dirty="0">
              <a:latin typeface="Arial" pitchFamily="34" charset="0"/>
              <a:cs typeface="Arial" pitchFamily="34" charset="0"/>
            </a:rPr>
            <a:t>Ситуация интриги.</a:t>
          </a:r>
        </a:p>
      </dgm:t>
    </dgm:pt>
    <dgm:pt modelId="{71C54F16-40E0-4240-B97A-78328F1DF914}" type="parTrans" cxnId="{F0B369AE-1FFB-4D12-94C5-337FC3F9A0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D7380A0-DB4C-4A74-ABC7-36A2C0C75836}" type="sibTrans" cxnId="{F0B369AE-1FFB-4D12-94C5-337FC3F9A0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A63E921-6B19-423B-99FD-F4704403E03E}">
      <dgm:prSet phldrT="[Текст]"/>
      <dgm:spPr/>
      <dgm:t>
        <a:bodyPr/>
        <a:lstStyle/>
        <a:p>
          <a:pPr algn="just"/>
          <a:r>
            <a:rPr lang="ru-RU" dirty="0">
              <a:latin typeface="Arial" pitchFamily="34" charset="0"/>
              <a:cs typeface="Arial" pitchFamily="34" charset="0"/>
            </a:rPr>
            <a:t>Где и как это пригодится ученику?</a:t>
          </a:r>
        </a:p>
      </dgm:t>
    </dgm:pt>
    <dgm:pt modelId="{60F45969-499F-4F6C-B490-5DE09D2572B2}" type="parTrans" cxnId="{CAC20613-2A7C-40A9-8655-89A33D73D2B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9EB6FE3-BA8A-491E-9138-B9A8CDD22E0C}" type="sibTrans" cxnId="{CAC20613-2A7C-40A9-8655-89A33D73D2B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3D34B0C-D96F-4AF7-B919-7C2C54BA1C2E}">
      <dgm:prSet phldrT="[Текст]"/>
      <dgm:spPr/>
      <dgm:t>
        <a:bodyPr/>
        <a:lstStyle/>
        <a:p>
          <a:pPr algn="just"/>
          <a:r>
            <a:rPr lang="ru-RU" dirty="0" err="1">
              <a:latin typeface="Arial" pitchFamily="34" charset="0"/>
              <a:cs typeface="Arial" pitchFamily="34" charset="0"/>
            </a:rPr>
            <a:t>Ближнесрочная</a:t>
          </a:r>
          <a:r>
            <a:rPr lang="ru-RU" dirty="0">
              <a:latin typeface="Arial" pitchFamily="34" charset="0"/>
              <a:cs typeface="Arial" pitchFamily="34" charset="0"/>
            </a:rPr>
            <a:t> перспектива</a:t>
          </a:r>
        </a:p>
      </dgm:t>
    </dgm:pt>
    <dgm:pt modelId="{C3270EF1-AAD4-4BDC-AA4C-8142846526ED}" type="parTrans" cxnId="{B34599B9-7250-47B0-9315-11188741D9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BA9EB26-B132-40B0-A0F7-88A9A63CC4CE}" type="sibTrans" cxnId="{B34599B9-7250-47B0-9315-11188741D9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14499AC-F5A1-4C22-9A6A-AAF54C7F35B9}" type="pres">
      <dgm:prSet presAssocID="{4950A056-F8AF-48C8-ABDF-0A4B4802CA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A54AFE-CBD8-40BB-B678-63063970DAE0}" type="pres">
      <dgm:prSet presAssocID="{BB0D19A3-0AC1-4B07-BB47-9894A99CB223}" presName="composite" presStyleCnt="0"/>
      <dgm:spPr/>
    </dgm:pt>
    <dgm:pt modelId="{40E76CCC-1DCB-4B2F-BAE6-11C6E36E1B67}" type="pres">
      <dgm:prSet presAssocID="{BB0D19A3-0AC1-4B07-BB47-9894A99CB22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B23BA-8DF7-45B7-B351-0F0A29573478}" type="pres">
      <dgm:prSet presAssocID="{BB0D19A3-0AC1-4B07-BB47-9894A99CB22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75331-D3B8-4CCA-ADF4-BAAD2EF31D47}" type="pres">
      <dgm:prSet presAssocID="{2A67DC2B-1769-47D1-A13C-76F566A7B6D4}" presName="space" presStyleCnt="0"/>
      <dgm:spPr/>
    </dgm:pt>
    <dgm:pt modelId="{7DD67AC5-1DDE-4BEF-8D91-DD4862D4E916}" type="pres">
      <dgm:prSet presAssocID="{3A9ED9EA-6243-47CD-83E5-B10D038DD3DE}" presName="composite" presStyleCnt="0"/>
      <dgm:spPr/>
    </dgm:pt>
    <dgm:pt modelId="{B3F75608-1807-4FFA-83AA-267369D867D2}" type="pres">
      <dgm:prSet presAssocID="{3A9ED9EA-6243-47CD-83E5-B10D038DD3D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53ADD-08AD-4AE6-8B8A-83358B63A7FF}" type="pres">
      <dgm:prSet presAssocID="{3A9ED9EA-6243-47CD-83E5-B10D038DD3D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18A84-4824-43EC-BF0D-C9EC82B38B8C}" type="pres">
      <dgm:prSet presAssocID="{933477C1-3BE9-4E72-BA07-DC48BF310230}" presName="space" presStyleCnt="0"/>
      <dgm:spPr/>
    </dgm:pt>
    <dgm:pt modelId="{EB57DE2F-8498-4678-B455-7B6F9DD7D496}" type="pres">
      <dgm:prSet presAssocID="{ACC45930-D754-4363-BFB3-9B3B5F8AF49C}" presName="composite" presStyleCnt="0"/>
      <dgm:spPr/>
    </dgm:pt>
    <dgm:pt modelId="{9E5802BC-1D09-48A9-BB31-6A0D6736D54C}" type="pres">
      <dgm:prSet presAssocID="{ACC45930-D754-4363-BFB3-9B3B5F8AF49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D7378-86D5-4FE6-953E-07862BF5950C}" type="pres">
      <dgm:prSet presAssocID="{ACC45930-D754-4363-BFB3-9B3B5F8AF49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8A37B-0C76-41A8-8A80-A4798DB974B4}" type="presOf" srcId="{FA63E921-6B19-423B-99FD-F4704403E03E}" destId="{A6553ADD-08AD-4AE6-8B8A-83358B63A7FF}" srcOrd="0" destOrd="1" presId="urn:microsoft.com/office/officeart/2005/8/layout/hList1"/>
    <dgm:cxn modelId="{774EF817-8924-4805-86C2-77FADAD7F564}" type="presOf" srcId="{F3D34B0C-D96F-4AF7-B919-7C2C54BA1C2E}" destId="{E45D7378-86D5-4FE6-953E-07862BF5950C}" srcOrd="0" destOrd="1" presId="urn:microsoft.com/office/officeart/2005/8/layout/hList1"/>
    <dgm:cxn modelId="{F0B369AE-1FFB-4D12-94C5-337FC3F9A036}" srcId="{ACC45930-D754-4363-BFB3-9B3B5F8AF49C}" destId="{3BEDE516-53C7-42CA-B8CF-014A0F72407D}" srcOrd="0" destOrd="0" parTransId="{71C54F16-40E0-4240-B97A-78328F1DF914}" sibTransId="{8D7380A0-DB4C-4A74-ABC7-36A2C0C75836}"/>
    <dgm:cxn modelId="{5826FCF8-8F33-4027-B309-3FBD3DBC7537}" type="presOf" srcId="{3A9ED9EA-6243-47CD-83E5-B10D038DD3DE}" destId="{B3F75608-1807-4FFA-83AA-267369D867D2}" srcOrd="0" destOrd="0" presId="urn:microsoft.com/office/officeart/2005/8/layout/hList1"/>
    <dgm:cxn modelId="{17A4C5EB-FD33-42A8-9474-561B44EA9640}" srcId="{4950A056-F8AF-48C8-ABDF-0A4B4802CA4D}" destId="{3A9ED9EA-6243-47CD-83E5-B10D038DD3DE}" srcOrd="1" destOrd="0" parTransId="{3FD0B140-3A43-42B3-8D8C-1809FE55EBFF}" sibTransId="{933477C1-3BE9-4E72-BA07-DC48BF310230}"/>
    <dgm:cxn modelId="{B34599B9-7250-47B0-9315-11188741D9A6}" srcId="{ACC45930-D754-4363-BFB3-9B3B5F8AF49C}" destId="{F3D34B0C-D96F-4AF7-B919-7C2C54BA1C2E}" srcOrd="1" destOrd="0" parTransId="{C3270EF1-AAD4-4BDC-AA4C-8142846526ED}" sibTransId="{4BA9EB26-B132-40B0-A0F7-88A9A63CC4CE}"/>
    <dgm:cxn modelId="{9369EF82-204F-4B67-B5B1-6425183145EA}" srcId="{4950A056-F8AF-48C8-ABDF-0A4B4802CA4D}" destId="{ACC45930-D754-4363-BFB3-9B3B5F8AF49C}" srcOrd="2" destOrd="0" parTransId="{4DB2D200-2DAF-42A9-A093-EB0F677FA0A8}" sibTransId="{1F9C0A99-E222-42C0-BFAC-B2849B4E40F3}"/>
    <dgm:cxn modelId="{D197F9A6-CEBC-4F5C-B41B-FBD61C791908}" type="presOf" srcId="{3BEDE516-53C7-42CA-B8CF-014A0F72407D}" destId="{E45D7378-86D5-4FE6-953E-07862BF5950C}" srcOrd="0" destOrd="0" presId="urn:microsoft.com/office/officeart/2005/8/layout/hList1"/>
    <dgm:cxn modelId="{006922B7-6164-4A1C-B611-595B74BD95EA}" type="presOf" srcId="{4950A056-F8AF-48C8-ABDF-0A4B4802CA4D}" destId="{A14499AC-F5A1-4C22-9A6A-AAF54C7F35B9}" srcOrd="0" destOrd="0" presId="urn:microsoft.com/office/officeart/2005/8/layout/hList1"/>
    <dgm:cxn modelId="{B71E1C84-119B-49A9-A1CC-85D088AF3DC1}" srcId="{4950A056-F8AF-48C8-ABDF-0A4B4802CA4D}" destId="{BB0D19A3-0AC1-4B07-BB47-9894A99CB223}" srcOrd="0" destOrd="0" parTransId="{4022162E-D9C7-4D57-A2B6-BF4CD4121C11}" sibTransId="{2A67DC2B-1769-47D1-A13C-76F566A7B6D4}"/>
    <dgm:cxn modelId="{7E243F43-A76A-4A7E-9176-911D3B82D72B}" type="presOf" srcId="{E0C7F6BD-92F7-4009-BD36-3FEDFA3E6901}" destId="{A55B23BA-8DF7-45B7-B351-0F0A29573478}" srcOrd="0" destOrd="0" presId="urn:microsoft.com/office/officeart/2005/8/layout/hList1"/>
    <dgm:cxn modelId="{CAC20613-2A7C-40A9-8655-89A33D73D2B9}" srcId="{3A9ED9EA-6243-47CD-83E5-B10D038DD3DE}" destId="{FA63E921-6B19-423B-99FD-F4704403E03E}" srcOrd="1" destOrd="0" parTransId="{60F45969-499F-4F6C-B490-5DE09D2572B2}" sibTransId="{E9EB6FE3-BA8A-491E-9138-B9A8CDD22E0C}"/>
    <dgm:cxn modelId="{2D728D54-55B8-4516-BA11-6CCAD9F6233B}" type="presOf" srcId="{9095AF49-9928-4036-B745-CF8A4E996A0D}" destId="{A6553ADD-08AD-4AE6-8B8A-83358B63A7FF}" srcOrd="0" destOrd="0" presId="urn:microsoft.com/office/officeart/2005/8/layout/hList1"/>
    <dgm:cxn modelId="{2FF5AB42-8CB4-4254-9A95-4ADD42BBB120}" type="presOf" srcId="{ACC45930-D754-4363-BFB3-9B3B5F8AF49C}" destId="{9E5802BC-1D09-48A9-BB31-6A0D6736D54C}" srcOrd="0" destOrd="0" presId="urn:microsoft.com/office/officeart/2005/8/layout/hList1"/>
    <dgm:cxn modelId="{541D126D-E65A-478D-8B8E-141B7FE3EA61}" srcId="{BB0D19A3-0AC1-4B07-BB47-9894A99CB223}" destId="{E0C7F6BD-92F7-4009-BD36-3FEDFA3E6901}" srcOrd="0" destOrd="0" parTransId="{4E6C20C2-4B76-4D87-A15C-C2046B7EF5CB}" sibTransId="{8B31F249-CA49-4D98-B521-7F33C97C9E9E}"/>
    <dgm:cxn modelId="{1C3A87D4-B5C6-4A26-B399-F75041A55A0F}" srcId="{3A9ED9EA-6243-47CD-83E5-B10D038DD3DE}" destId="{9095AF49-9928-4036-B745-CF8A4E996A0D}" srcOrd="0" destOrd="0" parTransId="{45EAF837-B427-4AA4-BB1D-CD889D4CFC62}" sibTransId="{4F4329ED-BDBA-4483-B2F0-1DAF5F247CA2}"/>
    <dgm:cxn modelId="{F634B635-37D3-4B02-8B7F-0A2533221ED1}" type="presOf" srcId="{BB0D19A3-0AC1-4B07-BB47-9894A99CB223}" destId="{40E76CCC-1DCB-4B2F-BAE6-11C6E36E1B67}" srcOrd="0" destOrd="0" presId="urn:microsoft.com/office/officeart/2005/8/layout/hList1"/>
    <dgm:cxn modelId="{0E4FB3EF-B857-44EE-8AB9-51C421417C8C}" type="presParOf" srcId="{A14499AC-F5A1-4C22-9A6A-AAF54C7F35B9}" destId="{32A54AFE-CBD8-40BB-B678-63063970DAE0}" srcOrd="0" destOrd="0" presId="urn:microsoft.com/office/officeart/2005/8/layout/hList1"/>
    <dgm:cxn modelId="{48C5F99D-E2CE-4B96-BF94-02FBF6BDAA7F}" type="presParOf" srcId="{32A54AFE-CBD8-40BB-B678-63063970DAE0}" destId="{40E76CCC-1DCB-4B2F-BAE6-11C6E36E1B67}" srcOrd="0" destOrd="0" presId="urn:microsoft.com/office/officeart/2005/8/layout/hList1"/>
    <dgm:cxn modelId="{9D90058F-5A07-4EB9-BF82-05654E2CA701}" type="presParOf" srcId="{32A54AFE-CBD8-40BB-B678-63063970DAE0}" destId="{A55B23BA-8DF7-45B7-B351-0F0A29573478}" srcOrd="1" destOrd="0" presId="urn:microsoft.com/office/officeart/2005/8/layout/hList1"/>
    <dgm:cxn modelId="{46134DF4-7484-42FE-B16C-551E1B65AC94}" type="presParOf" srcId="{A14499AC-F5A1-4C22-9A6A-AAF54C7F35B9}" destId="{47875331-D3B8-4CCA-ADF4-BAAD2EF31D47}" srcOrd="1" destOrd="0" presId="urn:microsoft.com/office/officeart/2005/8/layout/hList1"/>
    <dgm:cxn modelId="{58C38AF0-458E-4243-8409-16EF27AB4BAE}" type="presParOf" srcId="{A14499AC-F5A1-4C22-9A6A-AAF54C7F35B9}" destId="{7DD67AC5-1DDE-4BEF-8D91-DD4862D4E916}" srcOrd="2" destOrd="0" presId="urn:microsoft.com/office/officeart/2005/8/layout/hList1"/>
    <dgm:cxn modelId="{FD1C8768-399D-49F5-B525-762E2FC1836C}" type="presParOf" srcId="{7DD67AC5-1DDE-4BEF-8D91-DD4862D4E916}" destId="{B3F75608-1807-4FFA-83AA-267369D867D2}" srcOrd="0" destOrd="0" presId="urn:microsoft.com/office/officeart/2005/8/layout/hList1"/>
    <dgm:cxn modelId="{9BCC38E4-CE43-444A-A14D-61FE791B6C03}" type="presParOf" srcId="{7DD67AC5-1DDE-4BEF-8D91-DD4862D4E916}" destId="{A6553ADD-08AD-4AE6-8B8A-83358B63A7FF}" srcOrd="1" destOrd="0" presId="urn:microsoft.com/office/officeart/2005/8/layout/hList1"/>
    <dgm:cxn modelId="{EE165802-E7DB-4ADD-97BA-25B074AA03B0}" type="presParOf" srcId="{A14499AC-F5A1-4C22-9A6A-AAF54C7F35B9}" destId="{55518A84-4824-43EC-BF0D-C9EC82B38B8C}" srcOrd="3" destOrd="0" presId="urn:microsoft.com/office/officeart/2005/8/layout/hList1"/>
    <dgm:cxn modelId="{AF24A396-2C36-47F0-B820-4A65A563E1CF}" type="presParOf" srcId="{A14499AC-F5A1-4C22-9A6A-AAF54C7F35B9}" destId="{EB57DE2F-8498-4678-B455-7B6F9DD7D496}" srcOrd="4" destOrd="0" presId="urn:microsoft.com/office/officeart/2005/8/layout/hList1"/>
    <dgm:cxn modelId="{098D6AC6-8D57-4B21-A6F6-ABA0920860ED}" type="presParOf" srcId="{EB57DE2F-8498-4678-B455-7B6F9DD7D496}" destId="{9E5802BC-1D09-48A9-BB31-6A0D6736D54C}" srcOrd="0" destOrd="0" presId="urn:microsoft.com/office/officeart/2005/8/layout/hList1"/>
    <dgm:cxn modelId="{47FB4233-B327-4B18-AB09-EFB4F56CFDB9}" type="presParOf" srcId="{EB57DE2F-8498-4678-B455-7B6F9DD7D496}" destId="{E45D7378-86D5-4FE6-953E-07862BF595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697BA1-2B9F-41C0-A733-20E8E88EDB05}" type="doc">
      <dgm:prSet loTypeId="urn:microsoft.com/office/officeart/2005/8/layout/default#1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1728CE10-0A1C-48CE-9694-9E8E9318A781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Опора </a:t>
          </a:r>
          <a:b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 известное </a:t>
          </a:r>
          <a:b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понятное знание</a:t>
          </a:r>
        </a:p>
      </dgm:t>
    </dgm:pt>
    <dgm:pt modelId="{4C744687-0780-42D7-8A91-D47DA194156E}" type="parTrans" cxnId="{4BC60ADA-CACD-4DA4-8757-BD6222BDAB4B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C120EFC-F2D8-4B5F-829C-9A94FFE57351}" type="sibTrans" cxnId="{4BC60ADA-CACD-4DA4-8757-BD6222BDAB4B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45F1E36-B43C-41F9-B8F8-45A84E880A4A}">
      <dgm:prSet phldrT="[Текст]"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Актуализация – обращение</a:t>
          </a:r>
          <a:b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к повседневным </a:t>
          </a:r>
          <a:b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важным </a:t>
          </a:r>
          <a:b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для учащегося проблемам </a:t>
          </a:r>
        </a:p>
      </dgm:t>
    </dgm:pt>
    <dgm:pt modelId="{BB0AC5F3-50BF-402D-AA9C-A2F18AE9F124}" type="parTrans" cxnId="{54826DE1-2C8C-40CE-A961-78D889148E92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AFFD915-4D37-4F72-9DF4-DE91619E118C}" type="sibTrans" cxnId="{54826DE1-2C8C-40CE-A961-78D889148E92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059D01F-4451-4DD6-B737-97EB46092E57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Доступность </a:t>
          </a:r>
          <a:b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сочетании </a:t>
          </a:r>
          <a:b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 научностью</a:t>
          </a:r>
        </a:p>
      </dgm:t>
    </dgm:pt>
    <dgm:pt modelId="{C0760114-5039-4E08-96C3-4C975FDCA10F}" type="parTrans" cxnId="{61E9D659-BEB3-4C51-A700-6274B77C9EFA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6CFF3E4-4B67-4486-B697-64462B40CD28}" type="sibTrans" cxnId="{61E9D659-BEB3-4C51-A700-6274B77C9EFA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11950AE-29F7-4A2D-9E82-1B5AC5410043}">
      <dgm:prSet phldrT="[Текст]"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Интрига – </a:t>
          </a:r>
          <a:b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нарастание интереса, развивающий характер знаний и способов действия </a:t>
          </a:r>
        </a:p>
      </dgm:t>
    </dgm:pt>
    <dgm:pt modelId="{47522DA0-B0FB-4358-9FF5-E5885F055159}" type="parTrans" cxnId="{A0627DB5-008D-4EF9-91F1-7068DD9568DE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270C63D-7221-4F0B-B9CE-BF7F6921AECD}" type="sibTrans" cxnId="{A0627DB5-008D-4EF9-91F1-7068DD9568DE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9B5F675-9D63-47EF-97D8-7A63BB5B360C}">
      <dgm:prSet phldrT="[Текст]" custT="1"/>
      <dgm:spPr/>
      <dgm:t>
        <a:bodyPr/>
        <a:lstStyle/>
        <a:p>
          <a:r>
            <a:rPr lang="ru-RU" sz="175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Пролонгированность</a:t>
          </a:r>
          <a:r>
            <a: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– знание имеет перспективу своего развития </a:t>
          </a:r>
          <a:br>
            <a: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использования</a:t>
          </a:r>
        </a:p>
      </dgm:t>
    </dgm:pt>
    <dgm:pt modelId="{2969D23D-B401-43FB-B02B-C15EFF208F37}" type="parTrans" cxnId="{2434E4A4-0DAA-43CF-AA89-B68586161CFD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78C68D3-EB1E-40B2-B2B1-283649F14EA2}" type="sibTrans" cxnId="{2434E4A4-0DAA-43CF-AA89-B68586161CFD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71E12BF-D21E-404F-8205-C9C6EBD6A267}">
      <dgm:prSet phldrT="[Текст]" custT="1"/>
      <dgm:spPr/>
      <dgm:t>
        <a:bodyPr/>
        <a:lstStyle/>
        <a:p>
          <a:r>
            <a: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Занимательность – выстроенный </a:t>
          </a:r>
          <a:br>
            <a: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сценарий урока,</a:t>
          </a:r>
          <a:br>
            <a: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когда интерес ученика не понижается</a:t>
          </a:r>
        </a:p>
      </dgm:t>
    </dgm:pt>
    <dgm:pt modelId="{00B159BC-0C63-43CE-9D49-A6670DB07782}" type="parTrans" cxnId="{7C89B4A6-FEB4-42A4-B100-27805C5605F4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DE8755A-0F67-4B59-8601-63219705ECDC}" type="sibTrans" cxnId="{7C89B4A6-FEB4-42A4-B100-27805C5605F4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AEBD9B3-0069-423E-8688-8D10F6D29796}">
      <dgm:prSet phldrT="[Текст]" custT="1"/>
      <dgm:spPr/>
      <dgm:t>
        <a:bodyPr/>
        <a:lstStyle/>
        <a:p>
          <a:r>
            <a: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Принцип </a:t>
          </a:r>
          <a:r>
            <a:rPr lang="ru-RU" sz="175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гештальта</a:t>
          </a:r>
          <a:r>
            <a: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– каждый компонент знания ученик изучает как  предъявление – освоение – закрепление – обобщение – рефлексию – переход </a:t>
          </a:r>
          <a:br>
            <a: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следующему</a:t>
          </a:r>
        </a:p>
      </dgm:t>
    </dgm:pt>
    <dgm:pt modelId="{C2C6F428-1D65-4B28-A9EB-08A51A242348}" type="parTrans" cxnId="{2C476647-7461-4D63-8EC3-5BFCE8786AA4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8A1D8EA-2DAB-4BF3-9914-EAAE6DBD578F}" type="sibTrans" cxnId="{2C476647-7461-4D63-8EC3-5BFCE8786AA4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1AF518B-4C28-44AE-9641-04B09B739542}">
      <dgm:prSet phldrT="[Текст]" custT="1"/>
      <dgm:spPr/>
      <dgm:t>
        <a:bodyPr/>
        <a:lstStyle/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Метапредметная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направленность</a:t>
          </a:r>
        </a:p>
      </dgm:t>
    </dgm:pt>
    <dgm:pt modelId="{655F506A-65E8-4E22-8992-6EA6195C4B35}" type="parTrans" cxnId="{91D82379-FA96-44D0-BBE7-0637EA8A5BEF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A9833D7-92CF-409F-B828-370EB8A305E9}" type="sibTrans" cxnId="{91D82379-FA96-44D0-BBE7-0637EA8A5BEF}">
      <dgm:prSet/>
      <dgm:spPr/>
      <dgm:t>
        <a:bodyPr/>
        <a:lstStyle/>
        <a:p>
          <a:endParaRPr lang="ru-RU" sz="17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4EE1D0A-1342-45C4-BFD6-123FFC4F4EC8}" type="pres">
      <dgm:prSet presAssocID="{5E697BA1-2B9F-41C0-A733-20E8E88EDB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05A692-6BD1-4EB4-9186-81089CDDCB7B}" type="pres">
      <dgm:prSet presAssocID="{1728CE10-0A1C-48CE-9694-9E8E9318A781}" presName="node" presStyleLbl="node1" presStyleIdx="0" presStyleCnt="8" custScaleY="15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5AAE7-8153-467C-B738-701ACB46F9E8}" type="pres">
      <dgm:prSet presAssocID="{AC120EFC-F2D8-4B5F-829C-9A94FFE57351}" presName="sibTrans" presStyleCnt="0"/>
      <dgm:spPr/>
    </dgm:pt>
    <dgm:pt modelId="{0495D4DB-ACAF-48FE-BFCA-44915A0AA73F}" type="pres">
      <dgm:prSet presAssocID="{B45F1E36-B43C-41F9-B8F8-45A84E880A4A}" presName="node" presStyleLbl="node1" presStyleIdx="1" presStyleCnt="8" custScaleY="15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63517-75D1-485A-889F-A10BCFA8D1AE}" type="pres">
      <dgm:prSet presAssocID="{AAFFD915-4D37-4F72-9DF4-DE91619E118C}" presName="sibTrans" presStyleCnt="0"/>
      <dgm:spPr/>
    </dgm:pt>
    <dgm:pt modelId="{8F1464F3-4DA0-4DA1-A67B-0952FB94DD95}" type="pres">
      <dgm:prSet presAssocID="{C059D01F-4451-4DD6-B737-97EB46092E57}" presName="node" presStyleLbl="node1" presStyleIdx="2" presStyleCnt="8" custScaleY="15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00D62-EC75-4BAC-AFBD-2D266EFB6FE6}" type="pres">
      <dgm:prSet presAssocID="{86CFF3E4-4B67-4486-B697-64462B40CD28}" presName="sibTrans" presStyleCnt="0"/>
      <dgm:spPr/>
    </dgm:pt>
    <dgm:pt modelId="{9780E101-7253-45B3-A9ED-AD1A1FAF00F2}" type="pres">
      <dgm:prSet presAssocID="{E11950AE-29F7-4A2D-9E82-1B5AC5410043}" presName="node" presStyleLbl="node1" presStyleIdx="3" presStyleCnt="8" custScaleY="15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CEBA8-2E9F-4884-B546-81DB3A957943}" type="pres">
      <dgm:prSet presAssocID="{9270C63D-7221-4F0B-B9CE-BF7F6921AECD}" presName="sibTrans" presStyleCnt="0"/>
      <dgm:spPr/>
    </dgm:pt>
    <dgm:pt modelId="{317C0C33-807F-44D2-AF97-F55F8ADCC831}" type="pres">
      <dgm:prSet presAssocID="{39B5F675-9D63-47EF-97D8-7A63BB5B360C}" presName="node" presStyleLbl="node1" presStyleIdx="4" presStyleCnt="8" custScaleY="15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A8F9D-A778-4E92-A6C8-279D86809529}" type="pres">
      <dgm:prSet presAssocID="{E78C68D3-EB1E-40B2-B2B1-283649F14EA2}" presName="sibTrans" presStyleCnt="0"/>
      <dgm:spPr/>
    </dgm:pt>
    <dgm:pt modelId="{D5CBC342-30B9-4CDA-95F5-029572255836}" type="pres">
      <dgm:prSet presAssocID="{A71E12BF-D21E-404F-8205-C9C6EBD6A267}" presName="node" presStyleLbl="node1" presStyleIdx="5" presStyleCnt="8" custScaleY="15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46B11-403C-454B-9602-BC1A26697679}" type="pres">
      <dgm:prSet presAssocID="{ADE8755A-0F67-4B59-8601-63219705ECDC}" presName="sibTrans" presStyleCnt="0"/>
      <dgm:spPr/>
    </dgm:pt>
    <dgm:pt modelId="{545D337D-A03A-4089-B36F-80A54A995E60}" type="pres">
      <dgm:prSet presAssocID="{8AEBD9B3-0069-423E-8688-8D10F6D29796}" presName="node" presStyleLbl="node1" presStyleIdx="6" presStyleCnt="8" custScaleY="15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F272F-D183-4E13-ABB7-974A0BCF3A0A}" type="pres">
      <dgm:prSet presAssocID="{48A1D8EA-2DAB-4BF3-9914-EAAE6DBD578F}" presName="sibTrans" presStyleCnt="0"/>
      <dgm:spPr/>
    </dgm:pt>
    <dgm:pt modelId="{8A5256A4-3A66-49D8-BF7A-3EA180465619}" type="pres">
      <dgm:prSet presAssocID="{31AF518B-4C28-44AE-9641-04B09B739542}" presName="node" presStyleLbl="node1" presStyleIdx="7" presStyleCnt="8" custScaleY="15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A731F6-3DE5-4A3F-92FF-3291C393A711}" type="presOf" srcId="{5E697BA1-2B9F-41C0-A733-20E8E88EDB05}" destId="{94EE1D0A-1342-45C4-BFD6-123FFC4F4EC8}" srcOrd="0" destOrd="0" presId="urn:microsoft.com/office/officeart/2005/8/layout/default#11"/>
    <dgm:cxn modelId="{4BC60ADA-CACD-4DA4-8757-BD6222BDAB4B}" srcId="{5E697BA1-2B9F-41C0-A733-20E8E88EDB05}" destId="{1728CE10-0A1C-48CE-9694-9E8E9318A781}" srcOrd="0" destOrd="0" parTransId="{4C744687-0780-42D7-8A91-D47DA194156E}" sibTransId="{AC120EFC-F2D8-4B5F-829C-9A94FFE57351}"/>
    <dgm:cxn modelId="{1F9A64DE-010A-490C-8388-8EF73084D106}" type="presOf" srcId="{31AF518B-4C28-44AE-9641-04B09B739542}" destId="{8A5256A4-3A66-49D8-BF7A-3EA180465619}" srcOrd="0" destOrd="0" presId="urn:microsoft.com/office/officeart/2005/8/layout/default#11"/>
    <dgm:cxn modelId="{7C89B4A6-FEB4-42A4-B100-27805C5605F4}" srcId="{5E697BA1-2B9F-41C0-A733-20E8E88EDB05}" destId="{A71E12BF-D21E-404F-8205-C9C6EBD6A267}" srcOrd="5" destOrd="0" parTransId="{00B159BC-0C63-43CE-9D49-A6670DB07782}" sibTransId="{ADE8755A-0F67-4B59-8601-63219705ECDC}"/>
    <dgm:cxn modelId="{91D82379-FA96-44D0-BBE7-0637EA8A5BEF}" srcId="{5E697BA1-2B9F-41C0-A733-20E8E88EDB05}" destId="{31AF518B-4C28-44AE-9641-04B09B739542}" srcOrd="7" destOrd="0" parTransId="{655F506A-65E8-4E22-8992-6EA6195C4B35}" sibTransId="{AA9833D7-92CF-409F-B828-370EB8A305E9}"/>
    <dgm:cxn modelId="{2C476647-7461-4D63-8EC3-5BFCE8786AA4}" srcId="{5E697BA1-2B9F-41C0-A733-20E8E88EDB05}" destId="{8AEBD9B3-0069-423E-8688-8D10F6D29796}" srcOrd="6" destOrd="0" parTransId="{C2C6F428-1D65-4B28-A9EB-08A51A242348}" sibTransId="{48A1D8EA-2DAB-4BF3-9914-EAAE6DBD578F}"/>
    <dgm:cxn modelId="{2434E4A4-0DAA-43CF-AA89-B68586161CFD}" srcId="{5E697BA1-2B9F-41C0-A733-20E8E88EDB05}" destId="{39B5F675-9D63-47EF-97D8-7A63BB5B360C}" srcOrd="4" destOrd="0" parTransId="{2969D23D-B401-43FB-B02B-C15EFF208F37}" sibTransId="{E78C68D3-EB1E-40B2-B2B1-283649F14EA2}"/>
    <dgm:cxn modelId="{18ED7B1D-2371-4860-A4EA-49DC145A853E}" type="presOf" srcId="{8AEBD9B3-0069-423E-8688-8D10F6D29796}" destId="{545D337D-A03A-4089-B36F-80A54A995E60}" srcOrd="0" destOrd="0" presId="urn:microsoft.com/office/officeart/2005/8/layout/default#11"/>
    <dgm:cxn modelId="{892F7255-3BC2-4FAE-84C0-3BBA4E15B260}" type="presOf" srcId="{C059D01F-4451-4DD6-B737-97EB46092E57}" destId="{8F1464F3-4DA0-4DA1-A67B-0952FB94DD95}" srcOrd="0" destOrd="0" presId="urn:microsoft.com/office/officeart/2005/8/layout/default#11"/>
    <dgm:cxn modelId="{54826DE1-2C8C-40CE-A961-78D889148E92}" srcId="{5E697BA1-2B9F-41C0-A733-20E8E88EDB05}" destId="{B45F1E36-B43C-41F9-B8F8-45A84E880A4A}" srcOrd="1" destOrd="0" parTransId="{BB0AC5F3-50BF-402D-AA9C-A2F18AE9F124}" sibTransId="{AAFFD915-4D37-4F72-9DF4-DE91619E118C}"/>
    <dgm:cxn modelId="{A0627DB5-008D-4EF9-91F1-7068DD9568DE}" srcId="{5E697BA1-2B9F-41C0-A733-20E8E88EDB05}" destId="{E11950AE-29F7-4A2D-9E82-1B5AC5410043}" srcOrd="3" destOrd="0" parTransId="{47522DA0-B0FB-4358-9FF5-E5885F055159}" sibTransId="{9270C63D-7221-4F0B-B9CE-BF7F6921AECD}"/>
    <dgm:cxn modelId="{61E9D659-BEB3-4C51-A700-6274B77C9EFA}" srcId="{5E697BA1-2B9F-41C0-A733-20E8E88EDB05}" destId="{C059D01F-4451-4DD6-B737-97EB46092E57}" srcOrd="2" destOrd="0" parTransId="{C0760114-5039-4E08-96C3-4C975FDCA10F}" sibTransId="{86CFF3E4-4B67-4486-B697-64462B40CD28}"/>
    <dgm:cxn modelId="{9C45FB83-7209-4E78-94FF-52371C2A8730}" type="presOf" srcId="{E11950AE-29F7-4A2D-9E82-1B5AC5410043}" destId="{9780E101-7253-45B3-A9ED-AD1A1FAF00F2}" srcOrd="0" destOrd="0" presId="urn:microsoft.com/office/officeart/2005/8/layout/default#11"/>
    <dgm:cxn modelId="{FF342632-5E0E-45DC-B3B5-9841F4114409}" type="presOf" srcId="{1728CE10-0A1C-48CE-9694-9E8E9318A781}" destId="{2C05A692-6BD1-4EB4-9186-81089CDDCB7B}" srcOrd="0" destOrd="0" presId="urn:microsoft.com/office/officeart/2005/8/layout/default#11"/>
    <dgm:cxn modelId="{FC5BC898-3C0C-42A9-997F-DD751E0C33B3}" type="presOf" srcId="{39B5F675-9D63-47EF-97D8-7A63BB5B360C}" destId="{317C0C33-807F-44D2-AF97-F55F8ADCC831}" srcOrd="0" destOrd="0" presId="urn:microsoft.com/office/officeart/2005/8/layout/default#11"/>
    <dgm:cxn modelId="{D6C85704-BA2F-450D-8680-260D9CCA4738}" type="presOf" srcId="{B45F1E36-B43C-41F9-B8F8-45A84E880A4A}" destId="{0495D4DB-ACAF-48FE-BFCA-44915A0AA73F}" srcOrd="0" destOrd="0" presId="urn:microsoft.com/office/officeart/2005/8/layout/default#11"/>
    <dgm:cxn modelId="{9736F694-BB52-44BA-90B4-23BC54D6F2F0}" type="presOf" srcId="{A71E12BF-D21E-404F-8205-C9C6EBD6A267}" destId="{D5CBC342-30B9-4CDA-95F5-029572255836}" srcOrd="0" destOrd="0" presId="urn:microsoft.com/office/officeart/2005/8/layout/default#11"/>
    <dgm:cxn modelId="{2047E31A-25A6-4278-87B7-01FE97FAFDD9}" type="presParOf" srcId="{94EE1D0A-1342-45C4-BFD6-123FFC4F4EC8}" destId="{2C05A692-6BD1-4EB4-9186-81089CDDCB7B}" srcOrd="0" destOrd="0" presId="urn:microsoft.com/office/officeart/2005/8/layout/default#11"/>
    <dgm:cxn modelId="{ED6D9B9E-B1BB-4748-A3E9-C8EDAF34B79E}" type="presParOf" srcId="{94EE1D0A-1342-45C4-BFD6-123FFC4F4EC8}" destId="{6AF5AAE7-8153-467C-B738-701ACB46F9E8}" srcOrd="1" destOrd="0" presId="urn:microsoft.com/office/officeart/2005/8/layout/default#11"/>
    <dgm:cxn modelId="{8E59948B-E9C0-4082-89F3-5B1390496F3D}" type="presParOf" srcId="{94EE1D0A-1342-45C4-BFD6-123FFC4F4EC8}" destId="{0495D4DB-ACAF-48FE-BFCA-44915A0AA73F}" srcOrd="2" destOrd="0" presId="urn:microsoft.com/office/officeart/2005/8/layout/default#11"/>
    <dgm:cxn modelId="{BD28B13D-9790-4C64-BD0A-518A285B7969}" type="presParOf" srcId="{94EE1D0A-1342-45C4-BFD6-123FFC4F4EC8}" destId="{FAE63517-75D1-485A-889F-A10BCFA8D1AE}" srcOrd="3" destOrd="0" presId="urn:microsoft.com/office/officeart/2005/8/layout/default#11"/>
    <dgm:cxn modelId="{F515011D-D627-40D1-84D3-0EBE1686839F}" type="presParOf" srcId="{94EE1D0A-1342-45C4-BFD6-123FFC4F4EC8}" destId="{8F1464F3-4DA0-4DA1-A67B-0952FB94DD95}" srcOrd="4" destOrd="0" presId="urn:microsoft.com/office/officeart/2005/8/layout/default#11"/>
    <dgm:cxn modelId="{7CBC12F3-6614-4151-839C-A6405111FD4D}" type="presParOf" srcId="{94EE1D0A-1342-45C4-BFD6-123FFC4F4EC8}" destId="{10600D62-EC75-4BAC-AFBD-2D266EFB6FE6}" srcOrd="5" destOrd="0" presId="urn:microsoft.com/office/officeart/2005/8/layout/default#11"/>
    <dgm:cxn modelId="{13F6AF7B-81F8-45DC-BCAB-651D2F22DFCF}" type="presParOf" srcId="{94EE1D0A-1342-45C4-BFD6-123FFC4F4EC8}" destId="{9780E101-7253-45B3-A9ED-AD1A1FAF00F2}" srcOrd="6" destOrd="0" presId="urn:microsoft.com/office/officeart/2005/8/layout/default#11"/>
    <dgm:cxn modelId="{73DAEE97-920D-4400-9880-DB25D481AE45}" type="presParOf" srcId="{94EE1D0A-1342-45C4-BFD6-123FFC4F4EC8}" destId="{192CEBA8-2E9F-4884-B546-81DB3A957943}" srcOrd="7" destOrd="0" presId="urn:microsoft.com/office/officeart/2005/8/layout/default#11"/>
    <dgm:cxn modelId="{9F26BDAE-493D-480C-90EE-16E6EC3E7CB0}" type="presParOf" srcId="{94EE1D0A-1342-45C4-BFD6-123FFC4F4EC8}" destId="{317C0C33-807F-44D2-AF97-F55F8ADCC831}" srcOrd="8" destOrd="0" presId="urn:microsoft.com/office/officeart/2005/8/layout/default#11"/>
    <dgm:cxn modelId="{14F5554A-95BD-40F9-98AF-B6F40F930352}" type="presParOf" srcId="{94EE1D0A-1342-45C4-BFD6-123FFC4F4EC8}" destId="{82AA8F9D-A778-4E92-A6C8-279D86809529}" srcOrd="9" destOrd="0" presId="urn:microsoft.com/office/officeart/2005/8/layout/default#11"/>
    <dgm:cxn modelId="{003A969D-1E5E-489E-B48C-C8C87B6240EC}" type="presParOf" srcId="{94EE1D0A-1342-45C4-BFD6-123FFC4F4EC8}" destId="{D5CBC342-30B9-4CDA-95F5-029572255836}" srcOrd="10" destOrd="0" presId="urn:microsoft.com/office/officeart/2005/8/layout/default#11"/>
    <dgm:cxn modelId="{0174156A-9B56-48C4-8BCB-C1B205CAA811}" type="presParOf" srcId="{94EE1D0A-1342-45C4-BFD6-123FFC4F4EC8}" destId="{BEB46B11-403C-454B-9602-BC1A26697679}" srcOrd="11" destOrd="0" presId="urn:microsoft.com/office/officeart/2005/8/layout/default#11"/>
    <dgm:cxn modelId="{3E444048-23E0-4A4F-AD43-ED04EAC32E27}" type="presParOf" srcId="{94EE1D0A-1342-45C4-BFD6-123FFC4F4EC8}" destId="{545D337D-A03A-4089-B36F-80A54A995E60}" srcOrd="12" destOrd="0" presId="urn:microsoft.com/office/officeart/2005/8/layout/default#11"/>
    <dgm:cxn modelId="{401387D6-3CB3-4F8D-9CB8-ADE82934F97F}" type="presParOf" srcId="{94EE1D0A-1342-45C4-BFD6-123FFC4F4EC8}" destId="{D16F272F-D183-4E13-ABB7-974A0BCF3A0A}" srcOrd="13" destOrd="0" presId="urn:microsoft.com/office/officeart/2005/8/layout/default#11"/>
    <dgm:cxn modelId="{2DF3CEF7-C7AA-4501-8984-B3D2A18D8912}" type="presParOf" srcId="{94EE1D0A-1342-45C4-BFD6-123FFC4F4EC8}" destId="{8A5256A4-3A66-49D8-BF7A-3EA180465619}" srcOrd="14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714C86-C968-4CEE-BC9D-899FBC142EEB}" type="doc">
      <dgm:prSet loTypeId="urn:microsoft.com/office/officeart/2005/8/layout/default#12" loCatId="list" qsTypeId="urn:microsoft.com/office/officeart/2005/8/quickstyle/simple4" qsCatId="simple" csTypeId="urn:microsoft.com/office/officeart/2005/8/colors/colorful1#15" csCatId="colorful" phldr="1"/>
      <dgm:spPr/>
      <dgm:t>
        <a:bodyPr/>
        <a:lstStyle/>
        <a:p>
          <a:endParaRPr lang="ru-RU"/>
        </a:p>
      </dgm:t>
    </dgm:pt>
    <dgm:pt modelId="{59294FF5-A611-42B6-9E71-878E6F041918}">
      <dgm:prSet phldrT="[Текст]"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Использование активных методов обучения, новых технологий</a:t>
          </a:r>
        </a:p>
      </dgm:t>
    </dgm:pt>
    <dgm:pt modelId="{F51DA93C-D014-454D-9AEF-646407A0DD17}" type="parTrans" cxnId="{B35C2288-0C16-47B8-AFD0-D35B2EEF3D3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39F126-594B-4733-9D63-016F1C523F85}" type="sibTrans" cxnId="{B35C2288-0C16-47B8-AFD0-D35B2EEF3D3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D4625E-5D8D-4313-B6E4-20EF8F807D75}">
      <dgm:prSet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Напряженность деятельности, </a:t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темп урока</a:t>
          </a:r>
        </a:p>
      </dgm:t>
    </dgm:pt>
    <dgm:pt modelId="{5DA72A65-28E0-4B21-B209-C314773F139E}" type="parTrans" cxnId="{324AD76F-FE86-41EE-BA0F-6168D840FDB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5A3A1F-A45F-406B-BABD-B6FD5EBB780F}" type="sibTrans" cxnId="{324AD76F-FE86-41EE-BA0F-6168D840FDB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24154-77DA-40D4-8E35-63CFF4E11799}">
      <dgm:prSet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Вариативность видов деятельности учащихся</a:t>
          </a:r>
        </a:p>
      </dgm:t>
    </dgm:pt>
    <dgm:pt modelId="{1754CC55-05A1-4F59-8753-8C6B52E4CDB3}" type="parTrans" cxnId="{701B13E5-2FE5-4F95-A1F3-729DBE4F4C02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69633-02F4-44B0-BC5A-EAE2FAE29ED5}" type="sibTrans" cxnId="{701B13E5-2FE5-4F95-A1F3-729DBE4F4C02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123C9F-FDFA-42DB-ADF1-C56E87D6A10D}">
      <dgm:prSet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Включение учащихся </a:t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в процесс выработки нового знания (</a:t>
          </a:r>
          <a:r>
            <a:rPr lang="ru-RU" sz="2000" b="1" dirty="0" err="1">
              <a:latin typeface="Arial" panose="020B0604020202020204" pitchFamily="34" charset="0"/>
              <a:cs typeface="Arial" panose="020B0604020202020204" pitchFamily="34" charset="0"/>
            </a:rPr>
            <a:t>исследовательс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-кий метод)</a:t>
          </a:r>
        </a:p>
      </dgm:t>
    </dgm:pt>
    <dgm:pt modelId="{3B60FF63-7E9B-48A0-8900-7345D78494A7}" type="parTrans" cxnId="{D1D06DF7-F149-4D26-AAB3-644D041B5872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491DD-2E76-4550-A1F5-25A781AD9468}" type="sibTrans" cxnId="{D1D06DF7-F149-4D26-AAB3-644D041B5872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B17A0-2D95-4709-AEF3-6887B3177B92}">
      <dgm:prSet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Продуктивность обучения (ученик получает осознаваемые</a:t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 и материальные продукты деятельности </a:t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на уроке)</a:t>
          </a:r>
        </a:p>
      </dgm:t>
    </dgm:pt>
    <dgm:pt modelId="{9660D891-99FB-4280-ADFE-077AEA99BC81}" type="parTrans" cxnId="{8443E31D-12CC-436B-AA0F-D42DA67A9C73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5DB7E-563C-48F5-8E91-550820067E01}" type="sibTrans" cxnId="{8443E31D-12CC-436B-AA0F-D42DA67A9C73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4CCFAA-BAB2-4F60-8018-3455BAEB249E}">
      <dgm:prSet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Уровень </a:t>
          </a:r>
          <a:r>
            <a:rPr lang="ru-RU" sz="2000" b="1" dirty="0" err="1">
              <a:latin typeface="Arial" panose="020B0604020202020204" pitchFamily="34" charset="0"/>
              <a:cs typeface="Arial" panose="020B0604020202020204" pitchFamily="34" charset="0"/>
            </a:rPr>
            <a:t>самостоятель-ности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 учащихся</a:t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на уроке</a:t>
          </a:r>
        </a:p>
      </dgm:t>
    </dgm:pt>
    <dgm:pt modelId="{C60AB050-1F37-45B7-8ACA-2A50C70580A6}" type="parTrans" cxnId="{F019B263-487A-44A9-93B6-B7DAAE169D7A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28508-EFC7-4ACA-BAC6-7F5A3170524E}" type="sibTrans" cxnId="{F019B263-487A-44A9-93B6-B7DAAE169D7A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C50CC-54B6-41CD-8C0F-7A7A7E889562}">
      <dgm:prSet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Включение учащихся </a:t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в коллективные, групповые виды работы</a:t>
          </a:r>
        </a:p>
      </dgm:t>
    </dgm:pt>
    <dgm:pt modelId="{338D1459-900A-45F4-8B90-4C2964BA7E69}" type="parTrans" cxnId="{EBCBD372-FF56-44ED-9058-5A6BA679FD2C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DF552-51E5-4C95-972C-8B85F2AAC664}" type="sibTrans" cxnId="{EBCBD372-FF56-44ED-9058-5A6BA679FD2C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E2463-74A9-4311-ABC3-C087C0E5123C}">
      <dgm:prSet custT="1"/>
      <dgm:spPr/>
      <dgm:t>
        <a:bodyPr/>
        <a:lstStyle/>
        <a:p>
          <a:r>
            <a:rPr lang="ru-RU" sz="2000" b="1" dirty="0" err="1">
              <a:latin typeface="Arial" panose="020B0604020202020204" pitchFamily="34" charset="0"/>
              <a:cs typeface="Arial" panose="020B0604020202020204" pitchFamily="34" charset="0"/>
            </a:rPr>
            <a:t>Внутриклассная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 дифференциация, внимание учителя к отдельным учащимся</a:t>
          </a:r>
        </a:p>
      </dgm:t>
    </dgm:pt>
    <dgm:pt modelId="{9DFB5F6F-F27B-424D-B11F-BE5C1565D89D}" type="parTrans" cxnId="{29894B0E-54B6-4DF3-9338-CC8FA642A970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0EF2A-F206-4FEB-9996-6538E1CDAF4D}" type="sibTrans" cxnId="{29894B0E-54B6-4DF3-9338-CC8FA642A970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EB0B9-7D01-4196-AB2A-DBB7D9BB5C71}" type="pres">
      <dgm:prSet presAssocID="{10714C86-C968-4CEE-BC9D-899FBC142E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DFD8AF-FC08-4643-A0CC-53E67D98083B}" type="pres">
      <dgm:prSet presAssocID="{59294FF5-A611-42B6-9E71-878E6F041918}" presName="node" presStyleLbl="node1" presStyleIdx="0" presStyleCnt="8" custScaleY="14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9F23C-65FE-40F8-A92F-B7361C29A675}" type="pres">
      <dgm:prSet presAssocID="{3339F126-594B-4733-9D63-016F1C523F85}" presName="sibTrans" presStyleCnt="0"/>
      <dgm:spPr/>
    </dgm:pt>
    <dgm:pt modelId="{99E68239-1E0C-4906-96B1-4F59E65FE2BE}" type="pres">
      <dgm:prSet presAssocID="{43D4625E-5D8D-4313-B6E4-20EF8F807D75}" presName="node" presStyleLbl="node1" presStyleIdx="1" presStyleCnt="8" custScaleY="14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C2E14-4FCF-40E6-88D2-697DE54E09AB}" type="pres">
      <dgm:prSet presAssocID="{6A5A3A1F-A45F-406B-BABD-B6FD5EBB780F}" presName="sibTrans" presStyleCnt="0"/>
      <dgm:spPr/>
    </dgm:pt>
    <dgm:pt modelId="{D725BD29-DFC4-4DCE-9FBC-19A3A370365B}" type="pres">
      <dgm:prSet presAssocID="{C3424154-77DA-40D4-8E35-63CFF4E11799}" presName="node" presStyleLbl="node1" presStyleIdx="2" presStyleCnt="8" custScaleY="14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E536C-D75A-4E11-AA3A-C8EDFA616E9F}" type="pres">
      <dgm:prSet presAssocID="{C0469633-02F4-44B0-BC5A-EAE2FAE29ED5}" presName="sibTrans" presStyleCnt="0"/>
      <dgm:spPr/>
    </dgm:pt>
    <dgm:pt modelId="{B40D40BA-05E1-44CE-B4BC-56077DB1B49D}" type="pres">
      <dgm:prSet presAssocID="{F5123C9F-FDFA-42DB-ADF1-C56E87D6A10D}" presName="node" presStyleLbl="node1" presStyleIdx="3" presStyleCnt="8" custScaleY="14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BD7F-4307-4400-80D7-4BFCAF82D189}" type="pres">
      <dgm:prSet presAssocID="{4C7491DD-2E76-4550-A1F5-25A781AD9468}" presName="sibTrans" presStyleCnt="0"/>
      <dgm:spPr/>
    </dgm:pt>
    <dgm:pt modelId="{99D948BA-EA1E-4B1A-9DAD-B483EED9F072}" type="pres">
      <dgm:prSet presAssocID="{D96B17A0-2D95-4709-AEF3-6887B3177B92}" presName="node" presStyleLbl="node1" presStyleIdx="4" presStyleCnt="8" custScaleY="14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ACC9F-26AE-4A91-8490-657D7B27D9E0}" type="pres">
      <dgm:prSet presAssocID="{6B95DB7E-563C-48F5-8E91-550820067E01}" presName="sibTrans" presStyleCnt="0"/>
      <dgm:spPr/>
    </dgm:pt>
    <dgm:pt modelId="{DBEF1613-9983-45A3-92C9-5BE7E979830E}" type="pres">
      <dgm:prSet presAssocID="{5E4CCFAA-BAB2-4F60-8018-3455BAEB249E}" presName="node" presStyleLbl="node1" presStyleIdx="5" presStyleCnt="8" custScaleY="14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B4A0F-96C2-4E43-A1BB-8B6DE483D4A9}" type="pres">
      <dgm:prSet presAssocID="{6BB28508-EFC7-4ACA-BAC6-7F5A3170524E}" presName="sibTrans" presStyleCnt="0"/>
      <dgm:spPr/>
    </dgm:pt>
    <dgm:pt modelId="{36E64A9D-3AD0-4FAF-8521-6D53D061D9EC}" type="pres">
      <dgm:prSet presAssocID="{274C50CC-54B6-41CD-8C0F-7A7A7E889562}" presName="node" presStyleLbl="node1" presStyleIdx="6" presStyleCnt="8" custScaleY="14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DA29F-1C93-4112-884F-B6E9D72A8D76}" type="pres">
      <dgm:prSet presAssocID="{637DF552-51E5-4C95-972C-8B85F2AAC664}" presName="sibTrans" presStyleCnt="0"/>
      <dgm:spPr/>
    </dgm:pt>
    <dgm:pt modelId="{92ACCAEB-A3D6-4B0A-A073-4DD8631E00D6}" type="pres">
      <dgm:prSet presAssocID="{D37E2463-74A9-4311-ABC3-C087C0E5123C}" presName="node" presStyleLbl="node1" presStyleIdx="7" presStyleCnt="8" custScaleY="14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CBD372-FF56-44ED-9058-5A6BA679FD2C}" srcId="{10714C86-C968-4CEE-BC9D-899FBC142EEB}" destId="{274C50CC-54B6-41CD-8C0F-7A7A7E889562}" srcOrd="6" destOrd="0" parTransId="{338D1459-900A-45F4-8B90-4C2964BA7E69}" sibTransId="{637DF552-51E5-4C95-972C-8B85F2AAC664}"/>
    <dgm:cxn modelId="{22889FD5-B931-4C29-9B7D-0BAD7667AC6F}" type="presOf" srcId="{274C50CC-54B6-41CD-8C0F-7A7A7E889562}" destId="{36E64A9D-3AD0-4FAF-8521-6D53D061D9EC}" srcOrd="0" destOrd="0" presId="urn:microsoft.com/office/officeart/2005/8/layout/default#12"/>
    <dgm:cxn modelId="{72BFB14E-B4E4-4CE3-B6D2-0B3847F67F44}" type="presOf" srcId="{5E4CCFAA-BAB2-4F60-8018-3455BAEB249E}" destId="{DBEF1613-9983-45A3-92C9-5BE7E979830E}" srcOrd="0" destOrd="0" presId="urn:microsoft.com/office/officeart/2005/8/layout/default#12"/>
    <dgm:cxn modelId="{B2DEE2C5-0F75-469F-98C3-F23A7BC3EA61}" type="presOf" srcId="{43D4625E-5D8D-4313-B6E4-20EF8F807D75}" destId="{99E68239-1E0C-4906-96B1-4F59E65FE2BE}" srcOrd="0" destOrd="0" presId="urn:microsoft.com/office/officeart/2005/8/layout/default#12"/>
    <dgm:cxn modelId="{D1D06DF7-F149-4D26-AAB3-644D041B5872}" srcId="{10714C86-C968-4CEE-BC9D-899FBC142EEB}" destId="{F5123C9F-FDFA-42DB-ADF1-C56E87D6A10D}" srcOrd="3" destOrd="0" parTransId="{3B60FF63-7E9B-48A0-8900-7345D78494A7}" sibTransId="{4C7491DD-2E76-4550-A1F5-25A781AD9468}"/>
    <dgm:cxn modelId="{B35C2288-0C16-47B8-AFD0-D35B2EEF3D39}" srcId="{10714C86-C968-4CEE-BC9D-899FBC142EEB}" destId="{59294FF5-A611-42B6-9E71-878E6F041918}" srcOrd="0" destOrd="0" parTransId="{F51DA93C-D014-454D-9AEF-646407A0DD17}" sibTransId="{3339F126-594B-4733-9D63-016F1C523F85}"/>
    <dgm:cxn modelId="{E5C61A6A-A481-478A-B036-34A208D5CBA5}" type="presOf" srcId="{C3424154-77DA-40D4-8E35-63CFF4E11799}" destId="{D725BD29-DFC4-4DCE-9FBC-19A3A370365B}" srcOrd="0" destOrd="0" presId="urn:microsoft.com/office/officeart/2005/8/layout/default#12"/>
    <dgm:cxn modelId="{F019B263-487A-44A9-93B6-B7DAAE169D7A}" srcId="{10714C86-C968-4CEE-BC9D-899FBC142EEB}" destId="{5E4CCFAA-BAB2-4F60-8018-3455BAEB249E}" srcOrd="5" destOrd="0" parTransId="{C60AB050-1F37-45B7-8ACA-2A50C70580A6}" sibTransId="{6BB28508-EFC7-4ACA-BAC6-7F5A3170524E}"/>
    <dgm:cxn modelId="{65D06BE2-9A1B-4328-B7B9-1EBE0F238DB0}" type="presOf" srcId="{F5123C9F-FDFA-42DB-ADF1-C56E87D6A10D}" destId="{B40D40BA-05E1-44CE-B4BC-56077DB1B49D}" srcOrd="0" destOrd="0" presId="urn:microsoft.com/office/officeart/2005/8/layout/default#12"/>
    <dgm:cxn modelId="{8443E31D-12CC-436B-AA0F-D42DA67A9C73}" srcId="{10714C86-C968-4CEE-BC9D-899FBC142EEB}" destId="{D96B17A0-2D95-4709-AEF3-6887B3177B92}" srcOrd="4" destOrd="0" parTransId="{9660D891-99FB-4280-ADFE-077AEA99BC81}" sibTransId="{6B95DB7E-563C-48F5-8E91-550820067E01}"/>
    <dgm:cxn modelId="{1EB9DA5B-2368-4C72-8874-706F56457E9C}" type="presOf" srcId="{10714C86-C968-4CEE-BC9D-899FBC142EEB}" destId="{65DEB0B9-7D01-4196-AB2A-DBB7D9BB5C71}" srcOrd="0" destOrd="0" presId="urn:microsoft.com/office/officeart/2005/8/layout/default#12"/>
    <dgm:cxn modelId="{701B13E5-2FE5-4F95-A1F3-729DBE4F4C02}" srcId="{10714C86-C968-4CEE-BC9D-899FBC142EEB}" destId="{C3424154-77DA-40D4-8E35-63CFF4E11799}" srcOrd="2" destOrd="0" parTransId="{1754CC55-05A1-4F59-8753-8C6B52E4CDB3}" sibTransId="{C0469633-02F4-44B0-BC5A-EAE2FAE29ED5}"/>
    <dgm:cxn modelId="{8049F627-05BE-43F6-B06C-C52B421EDC37}" type="presOf" srcId="{D96B17A0-2D95-4709-AEF3-6887B3177B92}" destId="{99D948BA-EA1E-4B1A-9DAD-B483EED9F072}" srcOrd="0" destOrd="0" presId="urn:microsoft.com/office/officeart/2005/8/layout/default#12"/>
    <dgm:cxn modelId="{A6F36F8E-48C9-4E90-8A60-D1C5DCB2841B}" type="presOf" srcId="{59294FF5-A611-42B6-9E71-878E6F041918}" destId="{80DFD8AF-FC08-4643-A0CC-53E67D98083B}" srcOrd="0" destOrd="0" presId="urn:microsoft.com/office/officeart/2005/8/layout/default#12"/>
    <dgm:cxn modelId="{324AD76F-FE86-41EE-BA0F-6168D840FDB7}" srcId="{10714C86-C968-4CEE-BC9D-899FBC142EEB}" destId="{43D4625E-5D8D-4313-B6E4-20EF8F807D75}" srcOrd="1" destOrd="0" parTransId="{5DA72A65-28E0-4B21-B209-C314773F139E}" sibTransId="{6A5A3A1F-A45F-406B-BABD-B6FD5EBB780F}"/>
    <dgm:cxn modelId="{61AB758E-345D-468E-982C-8C63D4F23185}" type="presOf" srcId="{D37E2463-74A9-4311-ABC3-C087C0E5123C}" destId="{92ACCAEB-A3D6-4B0A-A073-4DD8631E00D6}" srcOrd="0" destOrd="0" presId="urn:microsoft.com/office/officeart/2005/8/layout/default#12"/>
    <dgm:cxn modelId="{29894B0E-54B6-4DF3-9338-CC8FA642A970}" srcId="{10714C86-C968-4CEE-BC9D-899FBC142EEB}" destId="{D37E2463-74A9-4311-ABC3-C087C0E5123C}" srcOrd="7" destOrd="0" parTransId="{9DFB5F6F-F27B-424D-B11F-BE5C1565D89D}" sibTransId="{7760EF2A-F206-4FEB-9996-6538E1CDAF4D}"/>
    <dgm:cxn modelId="{DB2F6E14-8052-4CF3-AF10-374C7BB6CDA0}" type="presParOf" srcId="{65DEB0B9-7D01-4196-AB2A-DBB7D9BB5C71}" destId="{80DFD8AF-FC08-4643-A0CC-53E67D98083B}" srcOrd="0" destOrd="0" presId="urn:microsoft.com/office/officeart/2005/8/layout/default#12"/>
    <dgm:cxn modelId="{F78D195B-CFD9-4AE1-9ECE-68FB22464703}" type="presParOf" srcId="{65DEB0B9-7D01-4196-AB2A-DBB7D9BB5C71}" destId="{EDE9F23C-65FE-40F8-A92F-B7361C29A675}" srcOrd="1" destOrd="0" presId="urn:microsoft.com/office/officeart/2005/8/layout/default#12"/>
    <dgm:cxn modelId="{C6C200AB-6189-480F-8182-4240598DE4F0}" type="presParOf" srcId="{65DEB0B9-7D01-4196-AB2A-DBB7D9BB5C71}" destId="{99E68239-1E0C-4906-96B1-4F59E65FE2BE}" srcOrd="2" destOrd="0" presId="urn:microsoft.com/office/officeart/2005/8/layout/default#12"/>
    <dgm:cxn modelId="{AD26E1E9-8CFD-4A0B-8A22-E310240A5A9E}" type="presParOf" srcId="{65DEB0B9-7D01-4196-AB2A-DBB7D9BB5C71}" destId="{C4AC2E14-4FCF-40E6-88D2-697DE54E09AB}" srcOrd="3" destOrd="0" presId="urn:microsoft.com/office/officeart/2005/8/layout/default#12"/>
    <dgm:cxn modelId="{63D497C1-3894-4185-A17B-92BF4996F3A1}" type="presParOf" srcId="{65DEB0B9-7D01-4196-AB2A-DBB7D9BB5C71}" destId="{D725BD29-DFC4-4DCE-9FBC-19A3A370365B}" srcOrd="4" destOrd="0" presId="urn:microsoft.com/office/officeart/2005/8/layout/default#12"/>
    <dgm:cxn modelId="{62F38299-6345-4FBF-A66F-A6F2C67151DB}" type="presParOf" srcId="{65DEB0B9-7D01-4196-AB2A-DBB7D9BB5C71}" destId="{2DCE536C-D75A-4E11-AA3A-C8EDFA616E9F}" srcOrd="5" destOrd="0" presId="urn:microsoft.com/office/officeart/2005/8/layout/default#12"/>
    <dgm:cxn modelId="{C2882CD7-A2EF-453D-8DBC-886A117D8AC4}" type="presParOf" srcId="{65DEB0B9-7D01-4196-AB2A-DBB7D9BB5C71}" destId="{B40D40BA-05E1-44CE-B4BC-56077DB1B49D}" srcOrd="6" destOrd="0" presId="urn:microsoft.com/office/officeart/2005/8/layout/default#12"/>
    <dgm:cxn modelId="{4DFE9B03-FDD0-4595-92AB-8575270EA16C}" type="presParOf" srcId="{65DEB0B9-7D01-4196-AB2A-DBB7D9BB5C71}" destId="{5914BD7F-4307-4400-80D7-4BFCAF82D189}" srcOrd="7" destOrd="0" presId="urn:microsoft.com/office/officeart/2005/8/layout/default#12"/>
    <dgm:cxn modelId="{A58299B9-6761-455C-807B-E26A42C2BD2A}" type="presParOf" srcId="{65DEB0B9-7D01-4196-AB2A-DBB7D9BB5C71}" destId="{99D948BA-EA1E-4B1A-9DAD-B483EED9F072}" srcOrd="8" destOrd="0" presId="urn:microsoft.com/office/officeart/2005/8/layout/default#12"/>
    <dgm:cxn modelId="{E649B0F3-4687-45F2-AFE0-A66A8DA8547E}" type="presParOf" srcId="{65DEB0B9-7D01-4196-AB2A-DBB7D9BB5C71}" destId="{381ACC9F-26AE-4A91-8490-657D7B27D9E0}" srcOrd="9" destOrd="0" presId="urn:microsoft.com/office/officeart/2005/8/layout/default#12"/>
    <dgm:cxn modelId="{8C29C0CB-5292-4C63-BB18-1D7795CB8997}" type="presParOf" srcId="{65DEB0B9-7D01-4196-AB2A-DBB7D9BB5C71}" destId="{DBEF1613-9983-45A3-92C9-5BE7E979830E}" srcOrd="10" destOrd="0" presId="urn:microsoft.com/office/officeart/2005/8/layout/default#12"/>
    <dgm:cxn modelId="{871625BF-687D-4EEF-A57D-911F9C103A5F}" type="presParOf" srcId="{65DEB0B9-7D01-4196-AB2A-DBB7D9BB5C71}" destId="{C9BB4A0F-96C2-4E43-A1BB-8B6DE483D4A9}" srcOrd="11" destOrd="0" presId="urn:microsoft.com/office/officeart/2005/8/layout/default#12"/>
    <dgm:cxn modelId="{7CC30817-CB18-4688-A243-8A05B9148D3B}" type="presParOf" srcId="{65DEB0B9-7D01-4196-AB2A-DBB7D9BB5C71}" destId="{36E64A9D-3AD0-4FAF-8521-6D53D061D9EC}" srcOrd="12" destOrd="0" presId="urn:microsoft.com/office/officeart/2005/8/layout/default#12"/>
    <dgm:cxn modelId="{20B10463-74CC-464A-8A4B-ACB3554D6A94}" type="presParOf" srcId="{65DEB0B9-7D01-4196-AB2A-DBB7D9BB5C71}" destId="{524DA29F-1C93-4112-884F-B6E9D72A8D76}" srcOrd="13" destOrd="0" presId="urn:microsoft.com/office/officeart/2005/8/layout/default#12"/>
    <dgm:cxn modelId="{769F1373-E0E3-47CA-8B67-F6A885C04AAF}" type="presParOf" srcId="{65DEB0B9-7D01-4196-AB2A-DBB7D9BB5C71}" destId="{92ACCAEB-A3D6-4B0A-A073-4DD8631E00D6}" srcOrd="1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5D9912-EE8E-429C-A2A2-2CEA7ED6625E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16" csCatId="colorful" phldr="1"/>
      <dgm:spPr/>
      <dgm:t>
        <a:bodyPr/>
        <a:lstStyle/>
        <a:p>
          <a:endParaRPr lang="ru-RU"/>
        </a:p>
      </dgm:t>
    </dgm:pt>
    <dgm:pt modelId="{5AB29C87-28DE-4929-9117-F76E58C35806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Рефлексия эмоционального состояния</a:t>
          </a:r>
        </a:p>
      </dgm:t>
    </dgm:pt>
    <dgm:pt modelId="{CF8732F7-339A-4DC0-9CF5-A9872CD76C89}" type="parTrans" cxnId="{ED744A8E-7652-49F5-96AE-1F3E4BEAE64F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308C6-A82E-4B87-9290-DD822C88B9E2}" type="sibTrans" cxnId="{ED744A8E-7652-49F5-96AE-1F3E4BEAE64F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3294AC-9DC8-4921-B1CE-D5BA5211997F}">
      <dgm:prSet custT="1"/>
      <dgm:spPr/>
      <dgm:t>
        <a:bodyPr/>
        <a:lstStyle/>
        <a:p>
          <a:r>
            <a:rPr 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Рефлексия деятельности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0AB91-9D68-4E0A-AF58-31FDD30EC08E}" type="parTrans" cxnId="{28CF7ACE-5AFD-40D8-A401-CD1AE05E1E63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40A79-3E96-417D-B93C-11965763F632}" type="sibTrans" cxnId="{28CF7ACE-5AFD-40D8-A401-CD1AE05E1E63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0EC75-0B17-4522-8739-321AA79749B8}">
      <dgm:prSet custT="1"/>
      <dgm:spPr/>
      <dgm:t>
        <a:bodyPr/>
        <a:lstStyle/>
        <a:p>
          <a:r>
            <a:rPr 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Рефлексия результатов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02BB3-B8A5-4995-899B-87DD616672BA}" type="parTrans" cxnId="{CF779812-16F3-46CD-A105-036539BA28A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0CD0C-B8F7-4E57-B929-1E19E72779A2}" type="sibTrans" cxnId="{CF779812-16F3-46CD-A105-036539BA28A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8FD6A-D4B2-4314-88F8-D97E628FA085}">
      <dgm:prSet custT="1"/>
      <dgm:spPr/>
      <dgm:t>
        <a:bodyPr/>
        <a:lstStyle/>
        <a:p>
          <a:r>
            <a:rPr 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Создание ситуаций рефлексии по ходу урока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E70DB-751C-4604-ABE9-A97EF909F29B}" type="parTrans" cxnId="{E2912624-90E2-42EA-A968-2E974807995F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141A6E-4EFC-4893-B268-C8EDFF86A71B}" type="sibTrans" cxnId="{E2912624-90E2-42EA-A968-2E974807995F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8FBC2-8A2F-46BA-B463-604C3F280A13}">
      <dgm:prSet custT="1"/>
      <dgm:spPr/>
      <dgm:t>
        <a:bodyPr/>
        <a:lstStyle/>
        <a:p>
          <a:r>
            <a:rPr 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Организация общего обсуждения урока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D01454-7FFD-4613-856C-1D4C8AEB06B1}" type="parTrans" cxnId="{5149AA28-6659-49A4-AC9F-E08BFB156696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48887A-4343-45DC-B680-B50CF3EB198F}" type="sibTrans" cxnId="{5149AA28-6659-49A4-AC9F-E08BFB156696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53541-731E-4E22-A750-16551E62A504}" type="pres">
      <dgm:prSet presAssocID="{455D9912-EE8E-429C-A2A2-2CEA7ED662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1E3E180-B3A4-4AFC-BEF1-FB253A18C582}" type="pres">
      <dgm:prSet presAssocID="{455D9912-EE8E-429C-A2A2-2CEA7ED6625E}" presName="Name1" presStyleCnt="0"/>
      <dgm:spPr/>
    </dgm:pt>
    <dgm:pt modelId="{1AF678AB-5F2D-4D26-B6FC-6D6481FBE9F8}" type="pres">
      <dgm:prSet presAssocID="{455D9912-EE8E-429C-A2A2-2CEA7ED6625E}" presName="cycle" presStyleCnt="0"/>
      <dgm:spPr/>
    </dgm:pt>
    <dgm:pt modelId="{C4A6F71A-D77C-4102-915F-A75326361A6E}" type="pres">
      <dgm:prSet presAssocID="{455D9912-EE8E-429C-A2A2-2CEA7ED6625E}" presName="srcNode" presStyleLbl="node1" presStyleIdx="0" presStyleCnt="5"/>
      <dgm:spPr/>
    </dgm:pt>
    <dgm:pt modelId="{2A3426C8-B611-4DB5-903C-51BAD00D87CF}" type="pres">
      <dgm:prSet presAssocID="{455D9912-EE8E-429C-A2A2-2CEA7ED6625E}" presName="conn" presStyleLbl="parChTrans1D2" presStyleIdx="0" presStyleCnt="1"/>
      <dgm:spPr/>
      <dgm:t>
        <a:bodyPr/>
        <a:lstStyle/>
        <a:p>
          <a:endParaRPr lang="ru-RU"/>
        </a:p>
      </dgm:t>
    </dgm:pt>
    <dgm:pt modelId="{DFE8BC97-A6AF-4AB4-9EFA-7EABA5A9875A}" type="pres">
      <dgm:prSet presAssocID="{455D9912-EE8E-429C-A2A2-2CEA7ED6625E}" presName="extraNode" presStyleLbl="node1" presStyleIdx="0" presStyleCnt="5"/>
      <dgm:spPr/>
    </dgm:pt>
    <dgm:pt modelId="{57A2004A-996D-4A5E-A755-6561D09C939A}" type="pres">
      <dgm:prSet presAssocID="{455D9912-EE8E-429C-A2A2-2CEA7ED6625E}" presName="dstNode" presStyleLbl="node1" presStyleIdx="0" presStyleCnt="5"/>
      <dgm:spPr/>
    </dgm:pt>
    <dgm:pt modelId="{D08E2184-DCC6-420E-A2EA-DC5B51BD6E0F}" type="pres">
      <dgm:prSet presAssocID="{5AB29C87-28DE-4929-9117-F76E58C3580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781E8-4683-4F52-A7FE-08EB49C39176}" type="pres">
      <dgm:prSet presAssocID="{5AB29C87-28DE-4929-9117-F76E58C35806}" presName="accent_1" presStyleCnt="0"/>
      <dgm:spPr/>
    </dgm:pt>
    <dgm:pt modelId="{3CADA504-E345-479F-A4AD-08CE902C6603}" type="pres">
      <dgm:prSet presAssocID="{5AB29C87-28DE-4929-9117-F76E58C35806}" presName="accentRepeatNode" presStyleLbl="solidFgAcc1" presStyleIdx="0" presStyleCnt="5"/>
      <dgm:spPr/>
    </dgm:pt>
    <dgm:pt modelId="{BAE6FAA0-B1A5-4696-8FBC-2B652ECB67C6}" type="pres">
      <dgm:prSet presAssocID="{433294AC-9DC8-4921-B1CE-D5BA5211997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E7112-5994-459E-9A05-937347524ED8}" type="pres">
      <dgm:prSet presAssocID="{433294AC-9DC8-4921-B1CE-D5BA5211997F}" presName="accent_2" presStyleCnt="0"/>
      <dgm:spPr/>
    </dgm:pt>
    <dgm:pt modelId="{5348E3DC-C3AC-4826-BD7A-4E9C1FB85139}" type="pres">
      <dgm:prSet presAssocID="{433294AC-9DC8-4921-B1CE-D5BA5211997F}" presName="accentRepeatNode" presStyleLbl="solidFgAcc1" presStyleIdx="1" presStyleCnt="5"/>
      <dgm:spPr/>
    </dgm:pt>
    <dgm:pt modelId="{916BF087-D02E-4F6B-A627-DCF0E4D36963}" type="pres">
      <dgm:prSet presAssocID="{5FD0EC75-0B17-4522-8739-321AA79749B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1949A-5F72-4106-8F9A-7A71636D9239}" type="pres">
      <dgm:prSet presAssocID="{5FD0EC75-0B17-4522-8739-321AA79749B8}" presName="accent_3" presStyleCnt="0"/>
      <dgm:spPr/>
    </dgm:pt>
    <dgm:pt modelId="{7209AF3F-9B1F-45DE-A956-C9667FAAC22C}" type="pres">
      <dgm:prSet presAssocID="{5FD0EC75-0B17-4522-8739-321AA79749B8}" presName="accentRepeatNode" presStyleLbl="solidFgAcc1" presStyleIdx="2" presStyleCnt="5"/>
      <dgm:spPr/>
    </dgm:pt>
    <dgm:pt modelId="{84465FA1-34F7-4194-9B44-D5D617D1C8CB}" type="pres">
      <dgm:prSet presAssocID="{1228FD6A-D4B2-4314-88F8-D97E628FA08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1DDE2-1763-41F3-81A6-C221552D11C6}" type="pres">
      <dgm:prSet presAssocID="{1228FD6A-D4B2-4314-88F8-D97E628FA085}" presName="accent_4" presStyleCnt="0"/>
      <dgm:spPr/>
    </dgm:pt>
    <dgm:pt modelId="{043222BC-8F54-463B-8021-95E3F8C167FE}" type="pres">
      <dgm:prSet presAssocID="{1228FD6A-D4B2-4314-88F8-D97E628FA085}" presName="accentRepeatNode" presStyleLbl="solidFgAcc1" presStyleIdx="3" presStyleCnt="5"/>
      <dgm:spPr/>
    </dgm:pt>
    <dgm:pt modelId="{B7AA0ACA-9CDE-4682-B60C-CC15025AAB79}" type="pres">
      <dgm:prSet presAssocID="{9D08FBC2-8A2F-46BA-B463-604C3F280A1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999B7-52D7-4994-A06F-592CBB934735}" type="pres">
      <dgm:prSet presAssocID="{9D08FBC2-8A2F-46BA-B463-604C3F280A13}" presName="accent_5" presStyleCnt="0"/>
      <dgm:spPr/>
    </dgm:pt>
    <dgm:pt modelId="{9FFD7701-8F1A-4CA5-8FE3-6B7543EBB308}" type="pres">
      <dgm:prSet presAssocID="{9D08FBC2-8A2F-46BA-B463-604C3F280A13}" presName="accentRepeatNode" presStyleLbl="solidFgAcc1" presStyleIdx="4" presStyleCnt="5"/>
      <dgm:spPr/>
    </dgm:pt>
  </dgm:ptLst>
  <dgm:cxnLst>
    <dgm:cxn modelId="{30E6EFAF-E399-4B96-BF9B-C227D58D1638}" type="presOf" srcId="{433294AC-9DC8-4921-B1CE-D5BA5211997F}" destId="{BAE6FAA0-B1A5-4696-8FBC-2B652ECB67C6}" srcOrd="0" destOrd="0" presId="urn:microsoft.com/office/officeart/2008/layout/VerticalCurvedList"/>
    <dgm:cxn modelId="{CF779812-16F3-46CD-A105-036539BA28AA}" srcId="{455D9912-EE8E-429C-A2A2-2CEA7ED6625E}" destId="{5FD0EC75-0B17-4522-8739-321AA79749B8}" srcOrd="2" destOrd="0" parTransId="{8EB02BB3-B8A5-4995-899B-87DD616672BA}" sibTransId="{7DF0CD0C-B8F7-4E57-B929-1E19E72779A2}"/>
    <dgm:cxn modelId="{36CD7A4B-38C0-4F7F-AF60-94B41EB62011}" type="presOf" srcId="{1228FD6A-D4B2-4314-88F8-D97E628FA085}" destId="{84465FA1-34F7-4194-9B44-D5D617D1C8CB}" srcOrd="0" destOrd="0" presId="urn:microsoft.com/office/officeart/2008/layout/VerticalCurvedList"/>
    <dgm:cxn modelId="{E2912624-90E2-42EA-A968-2E974807995F}" srcId="{455D9912-EE8E-429C-A2A2-2CEA7ED6625E}" destId="{1228FD6A-D4B2-4314-88F8-D97E628FA085}" srcOrd="3" destOrd="0" parTransId="{62DE70DB-751C-4604-ABE9-A97EF909F29B}" sibTransId="{70141A6E-4EFC-4893-B268-C8EDFF86A71B}"/>
    <dgm:cxn modelId="{5149AA28-6659-49A4-AC9F-E08BFB156696}" srcId="{455D9912-EE8E-429C-A2A2-2CEA7ED6625E}" destId="{9D08FBC2-8A2F-46BA-B463-604C3F280A13}" srcOrd="4" destOrd="0" parTransId="{DDD01454-7FFD-4613-856C-1D4C8AEB06B1}" sibTransId="{FB48887A-4343-45DC-B680-B50CF3EB198F}"/>
    <dgm:cxn modelId="{28CF7ACE-5AFD-40D8-A401-CD1AE05E1E63}" srcId="{455D9912-EE8E-429C-A2A2-2CEA7ED6625E}" destId="{433294AC-9DC8-4921-B1CE-D5BA5211997F}" srcOrd="1" destOrd="0" parTransId="{6B70AB91-9D68-4E0A-AF58-31FDD30EC08E}" sibTransId="{EBF40A79-3E96-417D-B93C-11965763F632}"/>
    <dgm:cxn modelId="{ED744A8E-7652-49F5-96AE-1F3E4BEAE64F}" srcId="{455D9912-EE8E-429C-A2A2-2CEA7ED6625E}" destId="{5AB29C87-28DE-4929-9117-F76E58C35806}" srcOrd="0" destOrd="0" parTransId="{CF8732F7-339A-4DC0-9CF5-A9872CD76C89}" sibTransId="{B7E308C6-A82E-4B87-9290-DD822C88B9E2}"/>
    <dgm:cxn modelId="{ED6B041E-894B-4ADE-B92B-2E96DFDA1C02}" type="presOf" srcId="{455D9912-EE8E-429C-A2A2-2CEA7ED6625E}" destId="{78453541-731E-4E22-A750-16551E62A504}" srcOrd="0" destOrd="0" presId="urn:microsoft.com/office/officeart/2008/layout/VerticalCurvedList"/>
    <dgm:cxn modelId="{DDC00D09-5E5E-48DF-94AF-08382CDB2553}" type="presOf" srcId="{B7E308C6-A82E-4B87-9290-DD822C88B9E2}" destId="{2A3426C8-B611-4DB5-903C-51BAD00D87CF}" srcOrd="0" destOrd="0" presId="urn:microsoft.com/office/officeart/2008/layout/VerticalCurvedList"/>
    <dgm:cxn modelId="{60ED497C-B638-4B02-91D4-BBAC606DFED6}" type="presOf" srcId="{5FD0EC75-0B17-4522-8739-321AA79749B8}" destId="{916BF087-D02E-4F6B-A627-DCF0E4D36963}" srcOrd="0" destOrd="0" presId="urn:microsoft.com/office/officeart/2008/layout/VerticalCurvedList"/>
    <dgm:cxn modelId="{2EACB6F4-A864-4188-B9D9-3746E5373E62}" type="presOf" srcId="{5AB29C87-28DE-4929-9117-F76E58C35806}" destId="{D08E2184-DCC6-420E-A2EA-DC5B51BD6E0F}" srcOrd="0" destOrd="0" presId="urn:microsoft.com/office/officeart/2008/layout/VerticalCurvedList"/>
    <dgm:cxn modelId="{ABB2FBBB-FF31-4DC2-8F00-D3C464EE0C99}" type="presOf" srcId="{9D08FBC2-8A2F-46BA-B463-604C3F280A13}" destId="{B7AA0ACA-9CDE-4682-B60C-CC15025AAB79}" srcOrd="0" destOrd="0" presId="urn:microsoft.com/office/officeart/2008/layout/VerticalCurvedList"/>
    <dgm:cxn modelId="{1C98BCAE-DB57-412A-8A73-BC74758E49A2}" type="presParOf" srcId="{78453541-731E-4E22-A750-16551E62A504}" destId="{51E3E180-B3A4-4AFC-BEF1-FB253A18C582}" srcOrd="0" destOrd="0" presId="urn:microsoft.com/office/officeart/2008/layout/VerticalCurvedList"/>
    <dgm:cxn modelId="{E39B0A88-4EB6-44AB-935E-F45EA0A62E37}" type="presParOf" srcId="{51E3E180-B3A4-4AFC-BEF1-FB253A18C582}" destId="{1AF678AB-5F2D-4D26-B6FC-6D6481FBE9F8}" srcOrd="0" destOrd="0" presId="urn:microsoft.com/office/officeart/2008/layout/VerticalCurvedList"/>
    <dgm:cxn modelId="{B2B0CC12-F5F0-452A-B39D-F32DC110F91C}" type="presParOf" srcId="{1AF678AB-5F2D-4D26-B6FC-6D6481FBE9F8}" destId="{C4A6F71A-D77C-4102-915F-A75326361A6E}" srcOrd="0" destOrd="0" presId="urn:microsoft.com/office/officeart/2008/layout/VerticalCurvedList"/>
    <dgm:cxn modelId="{541FFF76-FD47-4C5D-B4B3-F6E15BD51200}" type="presParOf" srcId="{1AF678AB-5F2D-4D26-B6FC-6D6481FBE9F8}" destId="{2A3426C8-B611-4DB5-903C-51BAD00D87CF}" srcOrd="1" destOrd="0" presId="urn:microsoft.com/office/officeart/2008/layout/VerticalCurvedList"/>
    <dgm:cxn modelId="{14A538AA-556C-4871-AD3F-74967532F079}" type="presParOf" srcId="{1AF678AB-5F2D-4D26-B6FC-6D6481FBE9F8}" destId="{DFE8BC97-A6AF-4AB4-9EFA-7EABA5A9875A}" srcOrd="2" destOrd="0" presId="urn:microsoft.com/office/officeart/2008/layout/VerticalCurvedList"/>
    <dgm:cxn modelId="{1D11174A-BBA7-4FFF-B3A0-2D7A9D532C91}" type="presParOf" srcId="{1AF678AB-5F2D-4D26-B6FC-6D6481FBE9F8}" destId="{57A2004A-996D-4A5E-A755-6561D09C939A}" srcOrd="3" destOrd="0" presId="urn:microsoft.com/office/officeart/2008/layout/VerticalCurvedList"/>
    <dgm:cxn modelId="{A26F9A3A-9735-462E-B9DD-EC6464EF6B62}" type="presParOf" srcId="{51E3E180-B3A4-4AFC-BEF1-FB253A18C582}" destId="{D08E2184-DCC6-420E-A2EA-DC5B51BD6E0F}" srcOrd="1" destOrd="0" presId="urn:microsoft.com/office/officeart/2008/layout/VerticalCurvedList"/>
    <dgm:cxn modelId="{CBB79CE5-6116-4ADA-AFA8-D0FA877FCDE7}" type="presParOf" srcId="{51E3E180-B3A4-4AFC-BEF1-FB253A18C582}" destId="{7F6781E8-4683-4F52-A7FE-08EB49C39176}" srcOrd="2" destOrd="0" presId="urn:microsoft.com/office/officeart/2008/layout/VerticalCurvedList"/>
    <dgm:cxn modelId="{F3694794-FEFE-407B-838D-2D680B6A669A}" type="presParOf" srcId="{7F6781E8-4683-4F52-A7FE-08EB49C39176}" destId="{3CADA504-E345-479F-A4AD-08CE902C6603}" srcOrd="0" destOrd="0" presId="urn:microsoft.com/office/officeart/2008/layout/VerticalCurvedList"/>
    <dgm:cxn modelId="{3E98656D-372C-498A-B8AF-71263EEDDD1A}" type="presParOf" srcId="{51E3E180-B3A4-4AFC-BEF1-FB253A18C582}" destId="{BAE6FAA0-B1A5-4696-8FBC-2B652ECB67C6}" srcOrd="3" destOrd="0" presId="urn:microsoft.com/office/officeart/2008/layout/VerticalCurvedList"/>
    <dgm:cxn modelId="{0A33E167-9BC9-4C06-811B-4D33B4F46C20}" type="presParOf" srcId="{51E3E180-B3A4-4AFC-BEF1-FB253A18C582}" destId="{8B4E7112-5994-459E-9A05-937347524ED8}" srcOrd="4" destOrd="0" presId="urn:microsoft.com/office/officeart/2008/layout/VerticalCurvedList"/>
    <dgm:cxn modelId="{4641D1B8-FAA9-4FB5-8908-80680122F7FE}" type="presParOf" srcId="{8B4E7112-5994-459E-9A05-937347524ED8}" destId="{5348E3DC-C3AC-4826-BD7A-4E9C1FB85139}" srcOrd="0" destOrd="0" presId="urn:microsoft.com/office/officeart/2008/layout/VerticalCurvedList"/>
    <dgm:cxn modelId="{9C5C13B5-27EC-4F67-B433-92163F7BB03F}" type="presParOf" srcId="{51E3E180-B3A4-4AFC-BEF1-FB253A18C582}" destId="{916BF087-D02E-4F6B-A627-DCF0E4D36963}" srcOrd="5" destOrd="0" presId="urn:microsoft.com/office/officeart/2008/layout/VerticalCurvedList"/>
    <dgm:cxn modelId="{CD521AE9-A9C5-4443-8A41-AF8E93BD4FB7}" type="presParOf" srcId="{51E3E180-B3A4-4AFC-BEF1-FB253A18C582}" destId="{9AB1949A-5F72-4106-8F9A-7A71636D9239}" srcOrd="6" destOrd="0" presId="urn:microsoft.com/office/officeart/2008/layout/VerticalCurvedList"/>
    <dgm:cxn modelId="{46AAFD76-6AFC-4D83-BB0B-CBD4719C49E5}" type="presParOf" srcId="{9AB1949A-5F72-4106-8F9A-7A71636D9239}" destId="{7209AF3F-9B1F-45DE-A956-C9667FAAC22C}" srcOrd="0" destOrd="0" presId="urn:microsoft.com/office/officeart/2008/layout/VerticalCurvedList"/>
    <dgm:cxn modelId="{2F6D4DE1-42DF-4B67-89C9-21D407E11A45}" type="presParOf" srcId="{51E3E180-B3A4-4AFC-BEF1-FB253A18C582}" destId="{84465FA1-34F7-4194-9B44-D5D617D1C8CB}" srcOrd="7" destOrd="0" presId="urn:microsoft.com/office/officeart/2008/layout/VerticalCurvedList"/>
    <dgm:cxn modelId="{30A0BCAC-5F86-4730-86E7-1E4F64D46CCB}" type="presParOf" srcId="{51E3E180-B3A4-4AFC-BEF1-FB253A18C582}" destId="{1D71DDE2-1763-41F3-81A6-C221552D11C6}" srcOrd="8" destOrd="0" presId="urn:microsoft.com/office/officeart/2008/layout/VerticalCurvedList"/>
    <dgm:cxn modelId="{F41C5213-8AD6-49E1-92C4-91F8B417CAE9}" type="presParOf" srcId="{1D71DDE2-1763-41F3-81A6-C221552D11C6}" destId="{043222BC-8F54-463B-8021-95E3F8C167FE}" srcOrd="0" destOrd="0" presId="urn:microsoft.com/office/officeart/2008/layout/VerticalCurvedList"/>
    <dgm:cxn modelId="{3094A8E4-C4A5-4217-B240-E6945B53EA0E}" type="presParOf" srcId="{51E3E180-B3A4-4AFC-BEF1-FB253A18C582}" destId="{B7AA0ACA-9CDE-4682-B60C-CC15025AAB79}" srcOrd="9" destOrd="0" presId="urn:microsoft.com/office/officeart/2008/layout/VerticalCurvedList"/>
    <dgm:cxn modelId="{3ED7B115-9EE3-4262-8D30-DB662C762F04}" type="presParOf" srcId="{51E3E180-B3A4-4AFC-BEF1-FB253A18C582}" destId="{238999B7-52D7-4994-A06F-592CBB934735}" srcOrd="10" destOrd="0" presId="urn:microsoft.com/office/officeart/2008/layout/VerticalCurvedList"/>
    <dgm:cxn modelId="{8D24F357-553B-4594-949C-6AEBC1AE57F9}" type="presParOf" srcId="{238999B7-52D7-4994-A06F-592CBB934735}" destId="{9FFD7701-8F1A-4CA5-8FE3-6B7543EBB3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B8048D-5514-456C-98AB-3033823B5C2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8" csCatId="colorful" phldr="1"/>
      <dgm:spPr/>
      <dgm:t>
        <a:bodyPr/>
        <a:lstStyle/>
        <a:p>
          <a:endParaRPr lang="ru-RU"/>
        </a:p>
      </dgm:t>
    </dgm:pt>
    <dgm:pt modelId="{57528388-F12A-4D39-97DF-713A9B6BEA6F}">
      <dgm:prSet phldrT="[Текст]" custT="1"/>
      <dgm:spPr/>
      <dgm:t>
        <a:bodyPr/>
        <a:lstStyle/>
        <a:p>
          <a:pPr algn="l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Объясните, почему полезно</a:t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и важно выполнить именно это домашнее задание</a:t>
          </a:r>
        </a:p>
      </dgm:t>
    </dgm:pt>
    <dgm:pt modelId="{B4103AF2-B928-465B-8BA6-EA997B5B15DA}" type="parTrans" cxnId="{63CFE493-1FD9-48A8-BDBA-68A9EBE2627E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260FE-0037-4AA6-A830-FCE0BA12039D}" type="sibTrans" cxnId="{63CFE493-1FD9-48A8-BDBA-68A9EBE2627E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F66260-AD07-4DB7-8C3A-C64DC4465144}">
      <dgm:prSet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Сошлитесь</a:t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на опыт, полученный </a:t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в ходе урока, который поможет выполнить домашнее задание</a:t>
          </a:r>
        </a:p>
      </dgm:t>
    </dgm:pt>
    <dgm:pt modelId="{45429A72-E704-44BD-A88B-F70BEB9A3F8D}" type="parTrans" cxnId="{C60B7252-9A27-47C6-83D8-50FB37D2C8A8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7908F-C07A-4971-89C8-001F8974A686}" type="sibTrans" cxnId="{C60B7252-9A27-47C6-83D8-50FB37D2C8A8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42B8D1-B3DA-44C7-B9DC-5E16A6DAD3EB}">
      <dgm:prSet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Определите критерии оценки домашнего задания</a:t>
          </a:r>
        </a:p>
      </dgm:t>
    </dgm:pt>
    <dgm:pt modelId="{368285B6-9E57-45B5-A41E-5B5528542822}" type="parTrans" cxnId="{F94FD1EB-DA2A-44BE-BDF1-AD3200325ABD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74C1BE-79B8-46A2-944F-32BA22C2E3E7}" type="sibTrans" cxnId="{F94FD1EB-DA2A-44BE-BDF1-AD3200325ABD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215B3A-A7AD-4355-A5F2-5AB2D17EFF9E}">
      <dgm:prSet phldrT="[Текст]" custT="1"/>
      <dgm:spPr/>
      <dgm:t>
        <a:bodyPr/>
        <a:lstStyle/>
        <a:p>
          <a:pPr algn="just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Соблюдайте требования СанПиН</a:t>
          </a:r>
        </a:p>
      </dgm:t>
    </dgm:pt>
    <dgm:pt modelId="{72283A32-D6B2-46F3-91C4-56B797CEB381}" type="parTrans" cxnId="{A63C9D10-D08C-4629-ABC7-6AEB342D8D30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4E6BD-BE84-4878-A3BD-7BBDABCB3A1C}" type="sibTrans" cxnId="{A63C9D10-D08C-4629-ABC7-6AEB342D8D30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400528-A1C9-41C7-8A27-08BE2925726E}" type="pres">
      <dgm:prSet presAssocID="{DFB8048D-5514-456C-98AB-3033823B5C2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F0E504-2758-431F-949F-828A63407C96}" type="pres">
      <dgm:prSet presAssocID="{3C215B3A-A7AD-4355-A5F2-5AB2D17EFF9E}" presName="composite" presStyleCnt="0"/>
      <dgm:spPr/>
    </dgm:pt>
    <dgm:pt modelId="{A437F943-9FBB-4990-B81F-B351FFC65AE6}" type="pres">
      <dgm:prSet presAssocID="{3C215B3A-A7AD-4355-A5F2-5AB2D17EFF9E}" presName="LShape" presStyleLbl="alignNode1" presStyleIdx="0" presStyleCnt="7"/>
      <dgm:spPr/>
    </dgm:pt>
    <dgm:pt modelId="{3278FC27-BB22-41BF-B57A-8D2A3A540E48}" type="pres">
      <dgm:prSet presAssocID="{3C215B3A-A7AD-4355-A5F2-5AB2D17EFF9E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8A08F-43AD-4275-B67F-B80E6FA5D4FE}" type="pres">
      <dgm:prSet presAssocID="{3C215B3A-A7AD-4355-A5F2-5AB2D17EFF9E}" presName="Triangle" presStyleLbl="alignNode1" presStyleIdx="1" presStyleCnt="7"/>
      <dgm:spPr/>
    </dgm:pt>
    <dgm:pt modelId="{E944D72F-2DAA-4F62-A875-5CB0C062D74D}" type="pres">
      <dgm:prSet presAssocID="{D504E6BD-BE84-4878-A3BD-7BBDABCB3A1C}" presName="sibTrans" presStyleCnt="0"/>
      <dgm:spPr/>
    </dgm:pt>
    <dgm:pt modelId="{98AC097E-A8EA-468E-AD22-ABE058C85B78}" type="pres">
      <dgm:prSet presAssocID="{D504E6BD-BE84-4878-A3BD-7BBDABCB3A1C}" presName="space" presStyleCnt="0"/>
      <dgm:spPr/>
    </dgm:pt>
    <dgm:pt modelId="{891F5105-5FA2-4312-953F-31718FF7505E}" type="pres">
      <dgm:prSet presAssocID="{57528388-F12A-4D39-97DF-713A9B6BEA6F}" presName="composite" presStyleCnt="0"/>
      <dgm:spPr/>
    </dgm:pt>
    <dgm:pt modelId="{9AF5EC8A-5F44-4666-943D-3D68E87E326F}" type="pres">
      <dgm:prSet presAssocID="{57528388-F12A-4D39-97DF-713A9B6BEA6F}" presName="LShape" presStyleLbl="alignNode1" presStyleIdx="2" presStyleCnt="7"/>
      <dgm:spPr/>
    </dgm:pt>
    <dgm:pt modelId="{58968F72-702C-4E99-89C8-6AEF82819BEA}" type="pres">
      <dgm:prSet presAssocID="{57528388-F12A-4D39-97DF-713A9B6BEA6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5EBC3-A3E6-40A4-9066-52C8741D4E60}" type="pres">
      <dgm:prSet presAssocID="{57528388-F12A-4D39-97DF-713A9B6BEA6F}" presName="Triangle" presStyleLbl="alignNode1" presStyleIdx="3" presStyleCnt="7"/>
      <dgm:spPr/>
    </dgm:pt>
    <dgm:pt modelId="{42F404CB-52D2-48D1-9DB0-09406D62ABD1}" type="pres">
      <dgm:prSet presAssocID="{680260FE-0037-4AA6-A830-FCE0BA12039D}" presName="sibTrans" presStyleCnt="0"/>
      <dgm:spPr/>
    </dgm:pt>
    <dgm:pt modelId="{682256D6-14F3-40ED-9C4F-8119CD51B198}" type="pres">
      <dgm:prSet presAssocID="{680260FE-0037-4AA6-A830-FCE0BA12039D}" presName="space" presStyleCnt="0"/>
      <dgm:spPr/>
    </dgm:pt>
    <dgm:pt modelId="{254B4C6E-C296-4659-9AF2-576F27E6447E}" type="pres">
      <dgm:prSet presAssocID="{49F66260-AD07-4DB7-8C3A-C64DC4465144}" presName="composite" presStyleCnt="0"/>
      <dgm:spPr/>
    </dgm:pt>
    <dgm:pt modelId="{9309BEE0-0B85-4F5F-8F62-503A78F45713}" type="pres">
      <dgm:prSet presAssocID="{49F66260-AD07-4DB7-8C3A-C64DC4465144}" presName="LShape" presStyleLbl="alignNode1" presStyleIdx="4" presStyleCnt="7"/>
      <dgm:spPr/>
    </dgm:pt>
    <dgm:pt modelId="{09D047FB-7A83-4AEE-AE7A-35A2784F71C6}" type="pres">
      <dgm:prSet presAssocID="{49F66260-AD07-4DB7-8C3A-C64DC446514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1DA35-6982-417F-B94B-08259EBE87F4}" type="pres">
      <dgm:prSet presAssocID="{49F66260-AD07-4DB7-8C3A-C64DC4465144}" presName="Triangle" presStyleLbl="alignNode1" presStyleIdx="5" presStyleCnt="7"/>
      <dgm:spPr/>
    </dgm:pt>
    <dgm:pt modelId="{D72D0F4F-3D34-4007-910C-3604BB7B1C05}" type="pres">
      <dgm:prSet presAssocID="{7DD7908F-C07A-4971-89C8-001F8974A686}" presName="sibTrans" presStyleCnt="0"/>
      <dgm:spPr/>
    </dgm:pt>
    <dgm:pt modelId="{FFEF4086-EE8D-4A91-A10A-71E77302FC90}" type="pres">
      <dgm:prSet presAssocID="{7DD7908F-C07A-4971-89C8-001F8974A686}" presName="space" presStyleCnt="0"/>
      <dgm:spPr/>
    </dgm:pt>
    <dgm:pt modelId="{BC15ACB9-E800-4B6B-B0BB-24E4347F3FB5}" type="pres">
      <dgm:prSet presAssocID="{6842B8D1-B3DA-44C7-B9DC-5E16A6DAD3EB}" presName="composite" presStyleCnt="0"/>
      <dgm:spPr/>
    </dgm:pt>
    <dgm:pt modelId="{1F18EFE6-F0E3-4789-BB70-614DE5B70F47}" type="pres">
      <dgm:prSet presAssocID="{6842B8D1-B3DA-44C7-B9DC-5E16A6DAD3EB}" presName="LShape" presStyleLbl="alignNode1" presStyleIdx="6" presStyleCnt="7"/>
      <dgm:spPr/>
    </dgm:pt>
    <dgm:pt modelId="{3694F8EE-CD0A-49FF-8CC2-6DF5A9A44ABC}" type="pres">
      <dgm:prSet presAssocID="{6842B8D1-B3DA-44C7-B9DC-5E16A6DAD3E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887252-B482-4C6F-97B4-615DAA4CCAD6}" type="presOf" srcId="{3C215B3A-A7AD-4355-A5F2-5AB2D17EFF9E}" destId="{3278FC27-BB22-41BF-B57A-8D2A3A540E48}" srcOrd="0" destOrd="0" presId="urn:microsoft.com/office/officeart/2009/3/layout/StepUpProcess"/>
    <dgm:cxn modelId="{D194D05D-7AA8-408D-9964-2B67A764F74F}" type="presOf" srcId="{6842B8D1-B3DA-44C7-B9DC-5E16A6DAD3EB}" destId="{3694F8EE-CD0A-49FF-8CC2-6DF5A9A44ABC}" srcOrd="0" destOrd="0" presId="urn:microsoft.com/office/officeart/2009/3/layout/StepUpProcess"/>
    <dgm:cxn modelId="{7E1AF856-4FBA-4269-B667-0A1D5FD7714B}" type="presOf" srcId="{DFB8048D-5514-456C-98AB-3033823B5C25}" destId="{68400528-A1C9-41C7-8A27-08BE2925726E}" srcOrd="0" destOrd="0" presId="urn:microsoft.com/office/officeart/2009/3/layout/StepUpProcess"/>
    <dgm:cxn modelId="{92A4DC22-23C6-43DF-86C7-CB19F0FFDFAE}" type="presOf" srcId="{49F66260-AD07-4DB7-8C3A-C64DC4465144}" destId="{09D047FB-7A83-4AEE-AE7A-35A2784F71C6}" srcOrd="0" destOrd="0" presId="urn:microsoft.com/office/officeart/2009/3/layout/StepUpProcess"/>
    <dgm:cxn modelId="{63CFE493-1FD9-48A8-BDBA-68A9EBE2627E}" srcId="{DFB8048D-5514-456C-98AB-3033823B5C25}" destId="{57528388-F12A-4D39-97DF-713A9B6BEA6F}" srcOrd="1" destOrd="0" parTransId="{B4103AF2-B928-465B-8BA6-EA997B5B15DA}" sibTransId="{680260FE-0037-4AA6-A830-FCE0BA12039D}"/>
    <dgm:cxn modelId="{03DF1A75-2EF1-4410-941A-497A57226C76}" type="presOf" srcId="{57528388-F12A-4D39-97DF-713A9B6BEA6F}" destId="{58968F72-702C-4E99-89C8-6AEF82819BEA}" srcOrd="0" destOrd="0" presId="urn:microsoft.com/office/officeart/2009/3/layout/StepUpProcess"/>
    <dgm:cxn modelId="{A63C9D10-D08C-4629-ABC7-6AEB342D8D30}" srcId="{DFB8048D-5514-456C-98AB-3033823B5C25}" destId="{3C215B3A-A7AD-4355-A5F2-5AB2D17EFF9E}" srcOrd="0" destOrd="0" parTransId="{72283A32-D6B2-46F3-91C4-56B797CEB381}" sibTransId="{D504E6BD-BE84-4878-A3BD-7BBDABCB3A1C}"/>
    <dgm:cxn modelId="{F94FD1EB-DA2A-44BE-BDF1-AD3200325ABD}" srcId="{DFB8048D-5514-456C-98AB-3033823B5C25}" destId="{6842B8D1-B3DA-44C7-B9DC-5E16A6DAD3EB}" srcOrd="3" destOrd="0" parTransId="{368285B6-9E57-45B5-A41E-5B5528542822}" sibTransId="{8374C1BE-79B8-46A2-944F-32BA22C2E3E7}"/>
    <dgm:cxn modelId="{C60B7252-9A27-47C6-83D8-50FB37D2C8A8}" srcId="{DFB8048D-5514-456C-98AB-3033823B5C25}" destId="{49F66260-AD07-4DB7-8C3A-C64DC4465144}" srcOrd="2" destOrd="0" parTransId="{45429A72-E704-44BD-A88B-F70BEB9A3F8D}" sibTransId="{7DD7908F-C07A-4971-89C8-001F8974A686}"/>
    <dgm:cxn modelId="{0F9325CE-CFAD-4227-880D-292A023F3644}" type="presParOf" srcId="{68400528-A1C9-41C7-8A27-08BE2925726E}" destId="{ADF0E504-2758-431F-949F-828A63407C96}" srcOrd="0" destOrd="0" presId="urn:microsoft.com/office/officeart/2009/3/layout/StepUpProcess"/>
    <dgm:cxn modelId="{112F8F2C-AFF3-46CC-9B01-6FEDD8DE92D2}" type="presParOf" srcId="{ADF0E504-2758-431F-949F-828A63407C96}" destId="{A437F943-9FBB-4990-B81F-B351FFC65AE6}" srcOrd="0" destOrd="0" presId="urn:microsoft.com/office/officeart/2009/3/layout/StepUpProcess"/>
    <dgm:cxn modelId="{BE3A4A90-71B9-4303-9BF2-DF09A8A88617}" type="presParOf" srcId="{ADF0E504-2758-431F-949F-828A63407C96}" destId="{3278FC27-BB22-41BF-B57A-8D2A3A540E48}" srcOrd="1" destOrd="0" presId="urn:microsoft.com/office/officeart/2009/3/layout/StepUpProcess"/>
    <dgm:cxn modelId="{EA845E41-0AB0-47E2-93CE-FBC9E462862B}" type="presParOf" srcId="{ADF0E504-2758-431F-949F-828A63407C96}" destId="{3488A08F-43AD-4275-B67F-B80E6FA5D4FE}" srcOrd="2" destOrd="0" presId="urn:microsoft.com/office/officeart/2009/3/layout/StepUpProcess"/>
    <dgm:cxn modelId="{9E897EA2-C839-441B-9C17-3313D13714EB}" type="presParOf" srcId="{68400528-A1C9-41C7-8A27-08BE2925726E}" destId="{E944D72F-2DAA-4F62-A875-5CB0C062D74D}" srcOrd="1" destOrd="0" presId="urn:microsoft.com/office/officeart/2009/3/layout/StepUpProcess"/>
    <dgm:cxn modelId="{47D927D9-ED7B-4055-B2C8-48BD5A19105E}" type="presParOf" srcId="{E944D72F-2DAA-4F62-A875-5CB0C062D74D}" destId="{98AC097E-A8EA-468E-AD22-ABE058C85B78}" srcOrd="0" destOrd="0" presId="urn:microsoft.com/office/officeart/2009/3/layout/StepUpProcess"/>
    <dgm:cxn modelId="{540BD3A0-C818-427B-90C0-376CB7A27FF5}" type="presParOf" srcId="{68400528-A1C9-41C7-8A27-08BE2925726E}" destId="{891F5105-5FA2-4312-953F-31718FF7505E}" srcOrd="2" destOrd="0" presId="urn:microsoft.com/office/officeart/2009/3/layout/StepUpProcess"/>
    <dgm:cxn modelId="{FAA0D0D4-256D-4264-B0E7-B2306245292A}" type="presParOf" srcId="{891F5105-5FA2-4312-953F-31718FF7505E}" destId="{9AF5EC8A-5F44-4666-943D-3D68E87E326F}" srcOrd="0" destOrd="0" presId="urn:microsoft.com/office/officeart/2009/3/layout/StepUpProcess"/>
    <dgm:cxn modelId="{364D789D-86C9-4A2E-A082-3E9D1344D934}" type="presParOf" srcId="{891F5105-5FA2-4312-953F-31718FF7505E}" destId="{58968F72-702C-4E99-89C8-6AEF82819BEA}" srcOrd="1" destOrd="0" presId="urn:microsoft.com/office/officeart/2009/3/layout/StepUpProcess"/>
    <dgm:cxn modelId="{6AC5B1B9-1044-48CD-8C38-156F6FBEC80C}" type="presParOf" srcId="{891F5105-5FA2-4312-953F-31718FF7505E}" destId="{9175EBC3-A3E6-40A4-9066-52C8741D4E60}" srcOrd="2" destOrd="0" presId="urn:microsoft.com/office/officeart/2009/3/layout/StepUpProcess"/>
    <dgm:cxn modelId="{F596B0A5-E507-492A-9D2B-258DDD149FD8}" type="presParOf" srcId="{68400528-A1C9-41C7-8A27-08BE2925726E}" destId="{42F404CB-52D2-48D1-9DB0-09406D62ABD1}" srcOrd="3" destOrd="0" presId="urn:microsoft.com/office/officeart/2009/3/layout/StepUpProcess"/>
    <dgm:cxn modelId="{DE4619ED-E962-4A03-B303-844A256F14EA}" type="presParOf" srcId="{42F404CB-52D2-48D1-9DB0-09406D62ABD1}" destId="{682256D6-14F3-40ED-9C4F-8119CD51B198}" srcOrd="0" destOrd="0" presId="urn:microsoft.com/office/officeart/2009/3/layout/StepUpProcess"/>
    <dgm:cxn modelId="{0EEB41A6-26F4-4278-B8D1-2199BE76B4C3}" type="presParOf" srcId="{68400528-A1C9-41C7-8A27-08BE2925726E}" destId="{254B4C6E-C296-4659-9AF2-576F27E6447E}" srcOrd="4" destOrd="0" presId="urn:microsoft.com/office/officeart/2009/3/layout/StepUpProcess"/>
    <dgm:cxn modelId="{CBAC6F2D-91CC-4822-9A55-4099A7DFB64B}" type="presParOf" srcId="{254B4C6E-C296-4659-9AF2-576F27E6447E}" destId="{9309BEE0-0B85-4F5F-8F62-503A78F45713}" srcOrd="0" destOrd="0" presId="urn:microsoft.com/office/officeart/2009/3/layout/StepUpProcess"/>
    <dgm:cxn modelId="{1398521C-BE15-4A38-B452-82FE12EEF357}" type="presParOf" srcId="{254B4C6E-C296-4659-9AF2-576F27E6447E}" destId="{09D047FB-7A83-4AEE-AE7A-35A2784F71C6}" srcOrd="1" destOrd="0" presId="urn:microsoft.com/office/officeart/2009/3/layout/StepUpProcess"/>
    <dgm:cxn modelId="{775119C6-FCC9-4DB9-80F4-5E3C89406F7E}" type="presParOf" srcId="{254B4C6E-C296-4659-9AF2-576F27E6447E}" destId="{D571DA35-6982-417F-B94B-08259EBE87F4}" srcOrd="2" destOrd="0" presId="urn:microsoft.com/office/officeart/2009/3/layout/StepUpProcess"/>
    <dgm:cxn modelId="{84F2FBB9-5AE1-4D6C-AE69-51C32DB1379D}" type="presParOf" srcId="{68400528-A1C9-41C7-8A27-08BE2925726E}" destId="{D72D0F4F-3D34-4007-910C-3604BB7B1C05}" srcOrd="5" destOrd="0" presId="urn:microsoft.com/office/officeart/2009/3/layout/StepUpProcess"/>
    <dgm:cxn modelId="{02CF8089-0A9F-40F5-BA6B-2D7A88C898C0}" type="presParOf" srcId="{D72D0F4F-3D34-4007-910C-3604BB7B1C05}" destId="{FFEF4086-EE8D-4A91-A10A-71E77302FC90}" srcOrd="0" destOrd="0" presId="urn:microsoft.com/office/officeart/2009/3/layout/StepUpProcess"/>
    <dgm:cxn modelId="{F147A797-4A2D-4FFC-A178-8FBD24D5EB24}" type="presParOf" srcId="{68400528-A1C9-41C7-8A27-08BE2925726E}" destId="{BC15ACB9-E800-4B6B-B0BB-24E4347F3FB5}" srcOrd="6" destOrd="0" presId="urn:microsoft.com/office/officeart/2009/3/layout/StepUpProcess"/>
    <dgm:cxn modelId="{86AAFDDE-D9D2-4D8A-A401-710F5F1BFA51}" type="presParOf" srcId="{BC15ACB9-E800-4B6B-B0BB-24E4347F3FB5}" destId="{1F18EFE6-F0E3-4789-BB70-614DE5B70F47}" srcOrd="0" destOrd="0" presId="urn:microsoft.com/office/officeart/2009/3/layout/StepUpProcess"/>
    <dgm:cxn modelId="{DA8B17A8-7F06-4613-A69B-C9B80B8CCF75}" type="presParOf" srcId="{BC15ACB9-E800-4B6B-B0BB-24E4347F3FB5}" destId="{3694F8EE-CD0A-49FF-8CC2-6DF5A9A44AB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25FF8-BA80-406D-BDBF-A08E4F29F5C8}">
      <dsp:nvSpPr>
        <dsp:cNvPr id="0" name=""/>
        <dsp:cNvSpPr/>
      </dsp:nvSpPr>
      <dsp:spPr>
        <a:xfrm>
          <a:off x="858695" y="0"/>
          <a:ext cx="9731881" cy="541796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8086E7-E9AC-4878-AE18-C3B0E78378ED}">
      <dsp:nvSpPr>
        <dsp:cNvPr id="0" name=""/>
        <dsp:cNvSpPr/>
      </dsp:nvSpPr>
      <dsp:spPr>
        <a:xfrm>
          <a:off x="12299" y="1625388"/>
          <a:ext cx="3685234" cy="21671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Ученики до занятия проверяют готовности учебных принадлежностей к уроку</a:t>
          </a:r>
        </a:p>
      </dsp:txBody>
      <dsp:txXfrm>
        <a:off x="118092" y="1731181"/>
        <a:ext cx="3473648" cy="1955598"/>
      </dsp:txXfrm>
    </dsp:sp>
    <dsp:sp modelId="{63EBE7E0-1952-4E7B-8928-9B5F2E71FC52}">
      <dsp:nvSpPr>
        <dsp:cNvPr id="0" name=""/>
        <dsp:cNvSpPr/>
      </dsp:nvSpPr>
      <dsp:spPr>
        <a:xfrm>
          <a:off x="3882018" y="1625388"/>
          <a:ext cx="3685234" cy="21671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Учитель – пример</a:t>
          </a:r>
          <a:br>
            <a:rPr lang="ru-RU" sz="2100" kern="1200" dirty="0"/>
          </a:br>
          <a:r>
            <a:rPr lang="ru-RU" sz="2100" kern="1200" dirty="0"/>
            <a:t>для школьников. </a:t>
          </a:r>
          <a:br>
            <a:rPr lang="ru-RU" sz="2100" kern="1200" dirty="0"/>
          </a:br>
          <a:r>
            <a:rPr lang="ru-RU" sz="2100" kern="1200" dirty="0"/>
            <a:t>Поэтому до начала урока подготовьте свое рабочее место</a:t>
          </a:r>
        </a:p>
      </dsp:txBody>
      <dsp:txXfrm>
        <a:off x="3987811" y="1731181"/>
        <a:ext cx="3473648" cy="1955598"/>
      </dsp:txXfrm>
    </dsp:sp>
    <dsp:sp modelId="{B7238F3D-6784-443C-B6B9-B25F3EB07F89}">
      <dsp:nvSpPr>
        <dsp:cNvPr id="0" name=""/>
        <dsp:cNvSpPr/>
      </dsp:nvSpPr>
      <dsp:spPr>
        <a:xfrm>
          <a:off x="7751738" y="1625388"/>
          <a:ext cx="3685234" cy="21671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До начала урока подготовьте необходимое оборудование, демонстрационный </a:t>
          </a:r>
          <a:br>
            <a:rPr lang="ru-RU" sz="2100" kern="1200" dirty="0"/>
          </a:br>
          <a:r>
            <a:rPr lang="ru-RU" sz="2100" kern="1200" dirty="0"/>
            <a:t>или раздаточный материал</a:t>
          </a:r>
        </a:p>
      </dsp:txBody>
      <dsp:txXfrm>
        <a:off x="7857531" y="1731181"/>
        <a:ext cx="3473648" cy="19555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5F8C0-76F8-40EB-BF4C-A2711B5D7E01}">
      <dsp:nvSpPr>
        <dsp:cNvPr id="0" name=""/>
        <dsp:cNvSpPr/>
      </dsp:nvSpPr>
      <dsp:spPr>
        <a:xfrm>
          <a:off x="289213" y="1251"/>
          <a:ext cx="3434990" cy="14815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Эмоциональность учителя</a:t>
          </a:r>
        </a:p>
      </dsp:txBody>
      <dsp:txXfrm>
        <a:off x="289213" y="1251"/>
        <a:ext cx="3434990" cy="1481599"/>
      </dsp:txXfrm>
    </dsp:sp>
    <dsp:sp modelId="{BFE11B83-E0DB-4077-8F15-19BC40EC02E7}">
      <dsp:nvSpPr>
        <dsp:cNvPr id="0" name=""/>
        <dsp:cNvSpPr/>
      </dsp:nvSpPr>
      <dsp:spPr>
        <a:xfrm>
          <a:off x="3971136" y="1251"/>
          <a:ext cx="3434990" cy="1481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Юмор учителя</a:t>
          </a:r>
        </a:p>
      </dsp:txBody>
      <dsp:txXfrm>
        <a:off x="3971136" y="1251"/>
        <a:ext cx="3434990" cy="1481599"/>
      </dsp:txXfrm>
    </dsp:sp>
    <dsp:sp modelId="{7F4342EE-BF05-45DB-B06E-3770D0FF7D08}">
      <dsp:nvSpPr>
        <dsp:cNvPr id="0" name=""/>
        <dsp:cNvSpPr/>
      </dsp:nvSpPr>
      <dsp:spPr>
        <a:xfrm>
          <a:off x="7653060" y="1251"/>
          <a:ext cx="3434990" cy="14815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Создание ситуаций поддержки, успеха </a:t>
          </a:r>
          <a: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для отдельных учащихся</a:t>
          </a:r>
        </a:p>
      </dsp:txBody>
      <dsp:txXfrm>
        <a:off x="7653060" y="1251"/>
        <a:ext cx="3434990" cy="1481599"/>
      </dsp:txXfrm>
    </dsp:sp>
    <dsp:sp modelId="{03CE0DEE-7989-4EAA-97FD-DC051D0AFC56}">
      <dsp:nvSpPr>
        <dsp:cNvPr id="0" name=""/>
        <dsp:cNvSpPr/>
      </dsp:nvSpPr>
      <dsp:spPr>
        <a:xfrm>
          <a:off x="289213" y="1729784"/>
          <a:ext cx="3434990" cy="14815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Внимание учителя </a:t>
          </a:r>
          <a: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 учащимся</a:t>
          </a:r>
        </a:p>
      </dsp:txBody>
      <dsp:txXfrm>
        <a:off x="289213" y="1729784"/>
        <a:ext cx="3434990" cy="1481599"/>
      </dsp:txXfrm>
    </dsp:sp>
    <dsp:sp modelId="{BD68E08D-67DF-4DC1-B6A2-75F6592B8C66}">
      <dsp:nvSpPr>
        <dsp:cNvPr id="0" name=""/>
        <dsp:cNvSpPr/>
      </dsp:nvSpPr>
      <dsp:spPr>
        <a:xfrm>
          <a:off x="3971136" y="1729784"/>
          <a:ext cx="3434990" cy="14815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Психологический контакт на уроке</a:t>
          </a:r>
        </a:p>
      </dsp:txBody>
      <dsp:txXfrm>
        <a:off x="3971136" y="1729784"/>
        <a:ext cx="3434990" cy="1481599"/>
      </dsp:txXfrm>
    </dsp:sp>
    <dsp:sp modelId="{53A2C4C2-9823-46D0-86C2-D3BD8ADD0B89}">
      <dsp:nvSpPr>
        <dsp:cNvPr id="0" name=""/>
        <dsp:cNvSpPr/>
      </dsp:nvSpPr>
      <dsp:spPr>
        <a:xfrm>
          <a:off x="7653060" y="1729784"/>
          <a:ext cx="3434990" cy="14815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Создание ситуаций свободного общения </a:t>
          </a:r>
          <a: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учебной деятельности</a:t>
          </a:r>
        </a:p>
      </dsp:txBody>
      <dsp:txXfrm>
        <a:off x="7653060" y="1729784"/>
        <a:ext cx="3434990" cy="1481599"/>
      </dsp:txXfrm>
    </dsp:sp>
    <dsp:sp modelId="{9C7CBFE1-7BD4-4779-B25B-0F3B702A1D03}">
      <dsp:nvSpPr>
        <dsp:cNvPr id="0" name=""/>
        <dsp:cNvSpPr/>
      </dsp:nvSpPr>
      <dsp:spPr>
        <a:xfrm>
          <a:off x="289213" y="3458317"/>
          <a:ext cx="3434990" cy="1481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Использование физкультминутки </a:t>
          </a:r>
          <a: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для физической</a:t>
          </a:r>
          <a: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эмоциональной разрядки</a:t>
          </a:r>
        </a:p>
      </dsp:txBody>
      <dsp:txXfrm>
        <a:off x="289213" y="3458317"/>
        <a:ext cx="3434990" cy="1481599"/>
      </dsp:txXfrm>
    </dsp:sp>
    <dsp:sp modelId="{5D0F5D13-27B5-4BE8-8E8D-BD133E8A6CF3}">
      <dsp:nvSpPr>
        <dsp:cNvPr id="0" name=""/>
        <dsp:cNvSpPr/>
      </dsp:nvSpPr>
      <dsp:spPr>
        <a:xfrm>
          <a:off x="3971136" y="3458317"/>
          <a:ext cx="3434990" cy="14815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Обращение учителя </a:t>
          </a:r>
          <a: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 учащимся</a:t>
          </a:r>
        </a:p>
      </dsp:txBody>
      <dsp:txXfrm>
        <a:off x="3971136" y="3458317"/>
        <a:ext cx="3434990" cy="1481599"/>
      </dsp:txXfrm>
    </dsp:sp>
    <dsp:sp modelId="{18CCEC93-DED2-47DC-8A15-33F48E9290C7}">
      <dsp:nvSpPr>
        <dsp:cNvPr id="0" name=""/>
        <dsp:cNvSpPr/>
      </dsp:nvSpPr>
      <dsp:spPr>
        <a:xfrm>
          <a:off x="7653060" y="3458317"/>
          <a:ext cx="3434990" cy="14815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Проявление учащимися интереса к уроку</a:t>
          </a:r>
        </a:p>
      </dsp:txBody>
      <dsp:txXfrm>
        <a:off x="7653060" y="3458317"/>
        <a:ext cx="3434990" cy="1481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5685B-6F7E-4E90-880E-B9A762344640}">
      <dsp:nvSpPr>
        <dsp:cNvPr id="0" name=""/>
        <dsp:cNvSpPr/>
      </dsp:nvSpPr>
      <dsp:spPr>
        <a:xfrm>
          <a:off x="875650" y="2177702"/>
          <a:ext cx="2709241" cy="162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Психологическая установка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 урок</a:t>
          </a:r>
        </a:p>
      </dsp:txBody>
      <dsp:txXfrm>
        <a:off x="923178" y="2225230"/>
        <a:ext cx="2614185" cy="1527681"/>
      </dsp:txXfrm>
    </dsp:sp>
    <dsp:sp modelId="{CF55D719-7363-449A-92C2-BB36936D7E92}">
      <dsp:nvSpPr>
        <dsp:cNvPr id="0" name=""/>
        <dsp:cNvSpPr/>
      </dsp:nvSpPr>
      <dsp:spPr>
        <a:xfrm rot="17051759">
          <a:off x="3068226" y="2318242"/>
          <a:ext cx="1369086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369086" y="718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718542" y="2291204"/>
        <a:ext cx="68454" cy="68454"/>
      </dsp:txXfrm>
    </dsp:sp>
    <dsp:sp modelId="{8F5327B5-A19F-4C2E-8904-6A8BF1921F50}">
      <dsp:nvSpPr>
        <dsp:cNvPr id="0" name=""/>
        <dsp:cNvSpPr/>
      </dsp:nvSpPr>
      <dsp:spPr>
        <a:xfrm>
          <a:off x="3920646" y="1061716"/>
          <a:ext cx="2193162" cy="12001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Создание мотивации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урока</a:t>
          </a:r>
        </a:p>
      </dsp:txBody>
      <dsp:txXfrm>
        <a:off x="3955797" y="1096867"/>
        <a:ext cx="2122860" cy="1129850"/>
      </dsp:txXfrm>
    </dsp:sp>
    <dsp:sp modelId="{F60F30A1-43AD-4822-A018-4F5634317F89}">
      <dsp:nvSpPr>
        <dsp:cNvPr id="0" name=""/>
        <dsp:cNvSpPr/>
      </dsp:nvSpPr>
      <dsp:spPr>
        <a:xfrm rot="16983315">
          <a:off x="5538507" y="930634"/>
          <a:ext cx="1486357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486357" y="71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44527" y="900664"/>
        <a:ext cx="74317" cy="74317"/>
      </dsp:txXfrm>
    </dsp:sp>
    <dsp:sp modelId="{4E25B09B-5D8C-4EEB-853D-745A566CC566}">
      <dsp:nvSpPr>
        <dsp:cNvPr id="0" name=""/>
        <dsp:cNvSpPr/>
      </dsp:nvSpPr>
      <dsp:spPr>
        <a:xfrm>
          <a:off x="6449563" y="4007"/>
          <a:ext cx="5411457" cy="419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Элементы новизны</a:t>
          </a:r>
        </a:p>
      </dsp:txBody>
      <dsp:txXfrm>
        <a:off x="6461855" y="16299"/>
        <a:ext cx="5386873" cy="395108"/>
      </dsp:txXfrm>
    </dsp:sp>
    <dsp:sp modelId="{215905AD-EA94-4B00-9EB3-6FF662F75C1F}">
      <dsp:nvSpPr>
        <dsp:cNvPr id="0" name=""/>
        <dsp:cNvSpPr/>
      </dsp:nvSpPr>
      <dsp:spPr>
        <a:xfrm rot="17350740">
          <a:off x="5770677" y="1171957"/>
          <a:ext cx="1022018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022018" y="71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56135" y="1153596"/>
        <a:ext cx="51100" cy="51100"/>
      </dsp:txXfrm>
    </dsp:sp>
    <dsp:sp modelId="{79DDD15D-1E3D-4E35-851A-87050DFA9440}">
      <dsp:nvSpPr>
        <dsp:cNvPr id="0" name=""/>
        <dsp:cNvSpPr/>
      </dsp:nvSpPr>
      <dsp:spPr>
        <a:xfrm>
          <a:off x="6449563" y="486653"/>
          <a:ext cx="5411457" cy="419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Необычная форма </a:t>
          </a:r>
        </a:p>
      </dsp:txBody>
      <dsp:txXfrm>
        <a:off x="6461855" y="498945"/>
        <a:ext cx="5386873" cy="395108"/>
      </dsp:txXfrm>
    </dsp:sp>
    <dsp:sp modelId="{4AD5AC56-A6E6-4CBC-9CB3-36F6019FED52}">
      <dsp:nvSpPr>
        <dsp:cNvPr id="0" name=""/>
        <dsp:cNvSpPr/>
      </dsp:nvSpPr>
      <dsp:spPr>
        <a:xfrm rot="18289469">
          <a:off x="5987714" y="1413280"/>
          <a:ext cx="587944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587944" y="71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66987" y="1405771"/>
        <a:ext cx="29397" cy="29397"/>
      </dsp:txXfrm>
    </dsp:sp>
    <dsp:sp modelId="{39F299CE-086D-4AC5-B9C1-DB323F175684}">
      <dsp:nvSpPr>
        <dsp:cNvPr id="0" name=""/>
        <dsp:cNvSpPr/>
      </dsp:nvSpPr>
      <dsp:spPr>
        <a:xfrm>
          <a:off x="6449563" y="969300"/>
          <a:ext cx="5411457" cy="419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Занимательность</a:t>
          </a:r>
        </a:p>
      </dsp:txBody>
      <dsp:txXfrm>
        <a:off x="6461855" y="981592"/>
        <a:ext cx="5386873" cy="395108"/>
      </dsp:txXfrm>
    </dsp:sp>
    <dsp:sp modelId="{4DAF090D-BFD3-4790-98F2-774832666CE1}">
      <dsp:nvSpPr>
        <dsp:cNvPr id="0" name=""/>
        <dsp:cNvSpPr/>
      </dsp:nvSpPr>
      <dsp:spPr>
        <a:xfrm>
          <a:off x="6113809" y="1654603"/>
          <a:ext cx="335754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335754" y="71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73292" y="1653399"/>
        <a:ext cx="16787" cy="16787"/>
      </dsp:txXfrm>
    </dsp:sp>
    <dsp:sp modelId="{B91B2967-FC0E-49EA-8466-45E23D8811F4}">
      <dsp:nvSpPr>
        <dsp:cNvPr id="0" name=""/>
        <dsp:cNvSpPr/>
      </dsp:nvSpPr>
      <dsp:spPr>
        <a:xfrm>
          <a:off x="6449563" y="1451946"/>
          <a:ext cx="5411457" cy="419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Противоречивая информация</a:t>
          </a:r>
        </a:p>
      </dsp:txBody>
      <dsp:txXfrm>
        <a:off x="6461855" y="1464238"/>
        <a:ext cx="5386873" cy="395108"/>
      </dsp:txXfrm>
    </dsp:sp>
    <dsp:sp modelId="{222D504C-A820-4212-ACC1-3AB902DF0EDB}">
      <dsp:nvSpPr>
        <dsp:cNvPr id="0" name=""/>
        <dsp:cNvSpPr/>
      </dsp:nvSpPr>
      <dsp:spPr>
        <a:xfrm rot="3310531">
          <a:off x="5987714" y="1895927"/>
          <a:ext cx="587944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587944" y="71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66987" y="1888417"/>
        <a:ext cx="29397" cy="29397"/>
      </dsp:txXfrm>
    </dsp:sp>
    <dsp:sp modelId="{7EC82179-57AA-43D9-BFE1-2E48CFDB68B1}">
      <dsp:nvSpPr>
        <dsp:cNvPr id="0" name=""/>
        <dsp:cNvSpPr/>
      </dsp:nvSpPr>
      <dsp:spPr>
        <a:xfrm>
          <a:off x="6449563" y="1934593"/>
          <a:ext cx="5411457" cy="419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Личная значимость</a:t>
          </a:r>
        </a:p>
      </dsp:txBody>
      <dsp:txXfrm>
        <a:off x="6461855" y="1946885"/>
        <a:ext cx="5386873" cy="395108"/>
      </dsp:txXfrm>
    </dsp:sp>
    <dsp:sp modelId="{C3D21942-653F-4FA7-9E9C-AD5E5A9C1BAF}">
      <dsp:nvSpPr>
        <dsp:cNvPr id="0" name=""/>
        <dsp:cNvSpPr/>
      </dsp:nvSpPr>
      <dsp:spPr>
        <a:xfrm rot="4249260">
          <a:off x="5770677" y="2137250"/>
          <a:ext cx="1022018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022018" y="71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56135" y="2118889"/>
        <a:ext cx="51100" cy="51100"/>
      </dsp:txXfrm>
    </dsp:sp>
    <dsp:sp modelId="{CBD24833-5FFC-44E7-A5E1-CA98980830BB}">
      <dsp:nvSpPr>
        <dsp:cNvPr id="0" name=""/>
        <dsp:cNvSpPr/>
      </dsp:nvSpPr>
      <dsp:spPr>
        <a:xfrm>
          <a:off x="6449563" y="2417239"/>
          <a:ext cx="5411457" cy="419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Фантазия </a:t>
          </a:r>
        </a:p>
      </dsp:txBody>
      <dsp:txXfrm>
        <a:off x="6461855" y="2429531"/>
        <a:ext cx="5386873" cy="395108"/>
      </dsp:txXfrm>
    </dsp:sp>
    <dsp:sp modelId="{8021C0D2-AB31-448E-BB78-FCC760B6BCAF}">
      <dsp:nvSpPr>
        <dsp:cNvPr id="0" name=""/>
        <dsp:cNvSpPr/>
      </dsp:nvSpPr>
      <dsp:spPr>
        <a:xfrm rot="4616685">
          <a:off x="5538507" y="2378573"/>
          <a:ext cx="1486357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486357" y="71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44527" y="2348603"/>
        <a:ext cx="74317" cy="74317"/>
      </dsp:txXfrm>
    </dsp:sp>
    <dsp:sp modelId="{C4CA1D4A-FD99-4889-8D0F-2C7F41963CA8}">
      <dsp:nvSpPr>
        <dsp:cNvPr id="0" name=""/>
        <dsp:cNvSpPr/>
      </dsp:nvSpPr>
      <dsp:spPr>
        <a:xfrm>
          <a:off x="6449563" y="2899886"/>
          <a:ext cx="5411457" cy="419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Сообразительность</a:t>
          </a:r>
        </a:p>
      </dsp:txBody>
      <dsp:txXfrm>
        <a:off x="6461855" y="2912178"/>
        <a:ext cx="5386873" cy="395108"/>
      </dsp:txXfrm>
    </dsp:sp>
    <dsp:sp modelId="{C08D85E7-0E3A-45DB-8F92-3D8EE72FEEEA}">
      <dsp:nvSpPr>
        <dsp:cNvPr id="0" name=""/>
        <dsp:cNvSpPr/>
      </dsp:nvSpPr>
      <dsp:spPr>
        <a:xfrm rot="4548241">
          <a:off x="3068226" y="3645520"/>
          <a:ext cx="1369086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369086" y="718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718542" y="3618482"/>
        <a:ext cx="68454" cy="68454"/>
      </dsp:txXfrm>
    </dsp:sp>
    <dsp:sp modelId="{30A943BA-1A5E-4CA5-B9C1-EC44264E5200}">
      <dsp:nvSpPr>
        <dsp:cNvPr id="0" name=""/>
        <dsp:cNvSpPr/>
      </dsp:nvSpPr>
      <dsp:spPr>
        <a:xfrm>
          <a:off x="3920646" y="3716272"/>
          <a:ext cx="2193162" cy="12001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Эмоциональное вхождение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урок</a:t>
          </a:r>
        </a:p>
      </dsp:txBody>
      <dsp:txXfrm>
        <a:off x="3955797" y="3751423"/>
        <a:ext cx="2122860" cy="1129850"/>
      </dsp:txXfrm>
    </dsp:sp>
    <dsp:sp modelId="{F60E34F3-7A95-4B83-8B8A-9D380063E020}">
      <dsp:nvSpPr>
        <dsp:cNvPr id="0" name=""/>
        <dsp:cNvSpPr/>
      </dsp:nvSpPr>
      <dsp:spPr>
        <a:xfrm rot="17692822">
          <a:off x="5882667" y="3947174"/>
          <a:ext cx="798036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798036" y="71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61735" y="3934412"/>
        <a:ext cx="39901" cy="39901"/>
      </dsp:txXfrm>
    </dsp:sp>
    <dsp:sp modelId="{6CE4C80E-4159-4083-9CF3-8066A671C13B}">
      <dsp:nvSpPr>
        <dsp:cNvPr id="0" name=""/>
        <dsp:cNvSpPr/>
      </dsp:nvSpPr>
      <dsp:spPr>
        <a:xfrm>
          <a:off x="6449563" y="3382532"/>
          <a:ext cx="5411457" cy="419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Подари настроение (поделись улыбкой)</a:t>
          </a:r>
        </a:p>
      </dsp:txBody>
      <dsp:txXfrm>
        <a:off x="6461855" y="3394824"/>
        <a:ext cx="5386873" cy="395108"/>
      </dsp:txXfrm>
    </dsp:sp>
    <dsp:sp modelId="{A9B32A76-7CC8-49F0-947D-8939EA85154A}">
      <dsp:nvSpPr>
        <dsp:cNvPr id="0" name=""/>
        <dsp:cNvSpPr/>
      </dsp:nvSpPr>
      <dsp:spPr>
        <a:xfrm rot="19457599">
          <a:off x="6074945" y="4188498"/>
          <a:ext cx="413482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413482" y="71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71349" y="4185350"/>
        <a:ext cx="20674" cy="20674"/>
      </dsp:txXfrm>
    </dsp:sp>
    <dsp:sp modelId="{A98C31A5-DDB9-49E1-93A2-57FCACE30886}">
      <dsp:nvSpPr>
        <dsp:cNvPr id="0" name=""/>
        <dsp:cNvSpPr/>
      </dsp:nvSpPr>
      <dsp:spPr>
        <a:xfrm>
          <a:off x="6449563" y="3865179"/>
          <a:ext cx="5411457" cy="419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Подари музыку</a:t>
          </a:r>
        </a:p>
      </dsp:txBody>
      <dsp:txXfrm>
        <a:off x="6461855" y="3877471"/>
        <a:ext cx="5386873" cy="395108"/>
      </dsp:txXfrm>
    </dsp:sp>
    <dsp:sp modelId="{268E0416-F4FE-4DE0-82A7-D6C933FD765E}">
      <dsp:nvSpPr>
        <dsp:cNvPr id="0" name=""/>
        <dsp:cNvSpPr/>
      </dsp:nvSpPr>
      <dsp:spPr>
        <a:xfrm rot="2142401">
          <a:off x="6074945" y="4429821"/>
          <a:ext cx="413482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413482" y="71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71349" y="4426673"/>
        <a:ext cx="20674" cy="20674"/>
      </dsp:txXfrm>
    </dsp:sp>
    <dsp:sp modelId="{FEBA2325-605B-4FF5-8034-849FC3F6353D}">
      <dsp:nvSpPr>
        <dsp:cNvPr id="0" name=""/>
        <dsp:cNvSpPr/>
      </dsp:nvSpPr>
      <dsp:spPr>
        <a:xfrm>
          <a:off x="6449563" y="4347825"/>
          <a:ext cx="5411457" cy="419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Выбери цвет своего настроения</a:t>
          </a:r>
        </a:p>
      </dsp:txBody>
      <dsp:txXfrm>
        <a:off x="6461855" y="4360117"/>
        <a:ext cx="5386873" cy="395108"/>
      </dsp:txXfrm>
    </dsp:sp>
    <dsp:sp modelId="{8F69B5BE-90E3-471F-A7A7-961180F52BE8}">
      <dsp:nvSpPr>
        <dsp:cNvPr id="0" name=""/>
        <dsp:cNvSpPr/>
      </dsp:nvSpPr>
      <dsp:spPr>
        <a:xfrm rot="3907178">
          <a:off x="5882667" y="4671144"/>
          <a:ext cx="798036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798036" y="71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61735" y="4658382"/>
        <a:ext cx="39901" cy="39901"/>
      </dsp:txXfrm>
    </dsp:sp>
    <dsp:sp modelId="{C5E6BDC0-C9CB-47CC-9F13-C6DF574A060B}">
      <dsp:nvSpPr>
        <dsp:cNvPr id="0" name=""/>
        <dsp:cNvSpPr/>
      </dsp:nvSpPr>
      <dsp:spPr>
        <a:xfrm>
          <a:off x="6449563" y="4830472"/>
          <a:ext cx="5411457" cy="419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Почему я радуюсь</a:t>
          </a:r>
        </a:p>
      </dsp:txBody>
      <dsp:txXfrm>
        <a:off x="6461855" y="4842764"/>
        <a:ext cx="5386873" cy="395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FD85E-7CFB-49A0-BE00-BAF5F17BD330}">
      <dsp:nvSpPr>
        <dsp:cNvPr id="0" name=""/>
        <dsp:cNvSpPr/>
      </dsp:nvSpPr>
      <dsp:spPr>
        <a:xfrm>
          <a:off x="642861" y="1919"/>
          <a:ext cx="2576676" cy="15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Приветствие учителя</a:t>
          </a:r>
        </a:p>
      </dsp:txBody>
      <dsp:txXfrm>
        <a:off x="642861" y="1919"/>
        <a:ext cx="2576676" cy="1546006"/>
      </dsp:txXfrm>
    </dsp:sp>
    <dsp:sp modelId="{D61A675E-4BE7-4DD8-8241-6F19020F2616}">
      <dsp:nvSpPr>
        <dsp:cNvPr id="0" name=""/>
        <dsp:cNvSpPr/>
      </dsp:nvSpPr>
      <dsp:spPr>
        <a:xfrm>
          <a:off x="3477205" y="1919"/>
          <a:ext cx="2576676" cy="1546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Вступительное слово</a:t>
          </a:r>
        </a:p>
      </dsp:txBody>
      <dsp:txXfrm>
        <a:off x="3477205" y="1919"/>
        <a:ext cx="2576676" cy="1546006"/>
      </dsp:txXfrm>
    </dsp:sp>
    <dsp:sp modelId="{7741C3FD-ED46-4E9A-94A7-2F9AB2EFA109}">
      <dsp:nvSpPr>
        <dsp:cNvPr id="0" name=""/>
        <dsp:cNvSpPr/>
      </dsp:nvSpPr>
      <dsp:spPr>
        <a:xfrm>
          <a:off x="642861" y="1805592"/>
          <a:ext cx="2576676" cy="15460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Установление контакта </a:t>
          </a:r>
          <a:b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 учениками</a:t>
          </a:r>
        </a:p>
      </dsp:txBody>
      <dsp:txXfrm>
        <a:off x="642861" y="1805592"/>
        <a:ext cx="2576676" cy="1546006"/>
      </dsp:txXfrm>
    </dsp:sp>
    <dsp:sp modelId="{6A7929E0-071C-4126-899E-8CF48C6A095C}">
      <dsp:nvSpPr>
        <dsp:cNvPr id="0" name=""/>
        <dsp:cNvSpPr/>
      </dsp:nvSpPr>
      <dsp:spPr>
        <a:xfrm>
          <a:off x="3477205" y="1805592"/>
          <a:ext cx="2576676" cy="15460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Установление контакта учеников друг</a:t>
          </a:r>
          <a:b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 другом</a:t>
          </a:r>
        </a:p>
      </dsp:txBody>
      <dsp:txXfrm>
        <a:off x="3477205" y="1805592"/>
        <a:ext cx="2576676" cy="1546006"/>
      </dsp:txXfrm>
    </dsp:sp>
    <dsp:sp modelId="{ADE5F927-2C7E-461B-A9E6-6B806F7FA2B9}">
      <dsp:nvSpPr>
        <dsp:cNvPr id="0" name=""/>
        <dsp:cNvSpPr/>
      </dsp:nvSpPr>
      <dsp:spPr>
        <a:xfrm>
          <a:off x="642861" y="3609266"/>
          <a:ext cx="2576676" cy="15460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Интерес учителя к состоянию учащихся</a:t>
          </a:r>
        </a:p>
      </dsp:txBody>
      <dsp:txXfrm>
        <a:off x="642861" y="3609266"/>
        <a:ext cx="2576676" cy="1546006"/>
      </dsp:txXfrm>
    </dsp:sp>
    <dsp:sp modelId="{0AF4B0A6-D168-4875-BE2C-233EB2EBCA6C}">
      <dsp:nvSpPr>
        <dsp:cNvPr id="0" name=""/>
        <dsp:cNvSpPr/>
      </dsp:nvSpPr>
      <dsp:spPr>
        <a:xfrm>
          <a:off x="3477205" y="3609266"/>
          <a:ext cx="2576676" cy="15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Эстетика кабинета</a:t>
          </a:r>
        </a:p>
      </dsp:txBody>
      <dsp:txXfrm>
        <a:off x="3477205" y="3609266"/>
        <a:ext cx="2576676" cy="1546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65846-74D4-4AFA-9656-30A796A3826A}">
      <dsp:nvSpPr>
        <dsp:cNvPr id="0" name=""/>
        <dsp:cNvSpPr/>
      </dsp:nvSpPr>
      <dsp:spPr>
        <a:xfrm>
          <a:off x="0" y="438608"/>
          <a:ext cx="1147728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2D7A6-B20F-436C-80B2-2190799B75A9}">
      <dsp:nvSpPr>
        <dsp:cNvPr id="0" name=""/>
        <dsp:cNvSpPr/>
      </dsp:nvSpPr>
      <dsp:spPr>
        <a:xfrm>
          <a:off x="573864" y="99128"/>
          <a:ext cx="10591193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670" tIns="0" rIns="30367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Проверить правильность посадки ученика на рабочем месте</a:t>
          </a:r>
        </a:p>
      </dsp:txBody>
      <dsp:txXfrm>
        <a:off x="607008" y="132272"/>
        <a:ext cx="10524905" cy="612672"/>
      </dsp:txXfrm>
    </dsp:sp>
    <dsp:sp modelId="{2A3422D6-59A4-4E48-9BB3-5EE916BFE9B7}">
      <dsp:nvSpPr>
        <dsp:cNvPr id="0" name=""/>
        <dsp:cNvSpPr/>
      </dsp:nvSpPr>
      <dsp:spPr>
        <a:xfrm>
          <a:off x="0" y="1481888"/>
          <a:ext cx="1147728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040797"/>
              <a:satOff val="2192"/>
              <a:lumOff val="6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68D0B-EE82-4AC6-8D7B-07466986B632}">
      <dsp:nvSpPr>
        <dsp:cNvPr id="0" name=""/>
        <dsp:cNvSpPr/>
      </dsp:nvSpPr>
      <dsp:spPr>
        <a:xfrm>
          <a:off x="573864" y="1142408"/>
          <a:ext cx="10591193" cy="678960"/>
        </a:xfrm>
        <a:prstGeom prst="roundRect">
          <a:avLst/>
        </a:prstGeom>
        <a:gradFill rotWithShape="0">
          <a:gsLst>
            <a:gs pos="0">
              <a:schemeClr val="accent2">
                <a:hueOff val="-5040797"/>
                <a:satOff val="2192"/>
                <a:lumOff val="637"/>
                <a:alphaOff val="0"/>
                <a:shade val="51000"/>
                <a:satMod val="130000"/>
              </a:schemeClr>
            </a:gs>
            <a:gs pos="80000">
              <a:schemeClr val="accent2">
                <a:hueOff val="-5040797"/>
                <a:satOff val="2192"/>
                <a:lumOff val="637"/>
                <a:alphaOff val="0"/>
                <a:shade val="93000"/>
                <a:satMod val="130000"/>
              </a:schemeClr>
            </a:gs>
            <a:gs pos="100000">
              <a:schemeClr val="accent2">
                <a:hueOff val="-5040797"/>
                <a:satOff val="2192"/>
                <a:lumOff val="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670" tIns="0" rIns="30367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Соблюдать требования СанПиН </a:t>
          </a:r>
          <a: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световому и тепловому режиму</a:t>
          </a:r>
        </a:p>
      </dsp:txBody>
      <dsp:txXfrm>
        <a:off x="607008" y="1175552"/>
        <a:ext cx="10524905" cy="612672"/>
      </dsp:txXfrm>
    </dsp:sp>
    <dsp:sp modelId="{039F37F9-B75F-4B7A-BEB9-89EF21D6CE88}">
      <dsp:nvSpPr>
        <dsp:cNvPr id="0" name=""/>
        <dsp:cNvSpPr/>
      </dsp:nvSpPr>
      <dsp:spPr>
        <a:xfrm>
          <a:off x="0" y="2525168"/>
          <a:ext cx="1147728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081594"/>
              <a:satOff val="4384"/>
              <a:lumOff val="1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50C16-29EA-469A-BE00-15A6E8E6CE8C}">
      <dsp:nvSpPr>
        <dsp:cNvPr id="0" name=""/>
        <dsp:cNvSpPr/>
      </dsp:nvSpPr>
      <dsp:spPr>
        <a:xfrm>
          <a:off x="573864" y="2185688"/>
          <a:ext cx="10591193" cy="678960"/>
        </a:xfrm>
        <a:prstGeom prst="roundRect">
          <a:avLst/>
        </a:prstGeom>
        <a:gradFill rotWithShape="0">
          <a:gsLst>
            <a:gs pos="0">
              <a:schemeClr val="accent2">
                <a:hueOff val="-10081594"/>
                <a:satOff val="4384"/>
                <a:lumOff val="1275"/>
                <a:alphaOff val="0"/>
                <a:shade val="51000"/>
                <a:satMod val="130000"/>
              </a:schemeClr>
            </a:gs>
            <a:gs pos="80000">
              <a:schemeClr val="accent2">
                <a:hueOff val="-10081594"/>
                <a:satOff val="4384"/>
                <a:lumOff val="1275"/>
                <a:alphaOff val="0"/>
                <a:shade val="93000"/>
                <a:satMod val="130000"/>
              </a:schemeClr>
            </a:gs>
            <a:gs pos="100000">
              <a:schemeClr val="accent2">
                <a:hueOff val="-10081594"/>
                <a:satOff val="4384"/>
                <a:lumOff val="1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670" tIns="0" rIns="30367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Подобрать задания, которые не вызовут чрезмерной нагрузки </a:t>
          </a:r>
          <a: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 учащихся, но позволят достичь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результатов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07008" y="2218832"/>
        <a:ext cx="10524905" cy="612672"/>
      </dsp:txXfrm>
    </dsp:sp>
    <dsp:sp modelId="{2CE785FB-223F-4F32-8B44-D18207DE6B61}">
      <dsp:nvSpPr>
        <dsp:cNvPr id="0" name=""/>
        <dsp:cNvSpPr/>
      </dsp:nvSpPr>
      <dsp:spPr>
        <a:xfrm>
          <a:off x="0" y="3568448"/>
          <a:ext cx="1147728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5122391"/>
              <a:satOff val="6577"/>
              <a:lumOff val="19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5A24D-A5FD-458C-B5E5-01A12CA376AE}">
      <dsp:nvSpPr>
        <dsp:cNvPr id="0" name=""/>
        <dsp:cNvSpPr/>
      </dsp:nvSpPr>
      <dsp:spPr>
        <a:xfrm>
          <a:off x="573864" y="3228968"/>
          <a:ext cx="10591193" cy="678960"/>
        </a:xfrm>
        <a:prstGeom prst="roundRect">
          <a:avLst/>
        </a:prstGeom>
        <a:gradFill rotWithShape="0">
          <a:gsLst>
            <a:gs pos="0">
              <a:srgbClr val="0070C0"/>
            </a:gs>
            <a:gs pos="80000">
              <a:srgbClr val="0070C0"/>
            </a:gs>
            <a:gs pos="100000">
              <a:srgbClr val="0070C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670" tIns="0" rIns="30367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Соблюдать требования СанПиН к работе с </a:t>
          </a:r>
          <a: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2000" b="1" kern="1200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компьютерной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техникой</a:t>
          </a:r>
        </a:p>
      </dsp:txBody>
      <dsp:txXfrm>
        <a:off x="607008" y="3262112"/>
        <a:ext cx="10524905" cy="612672"/>
      </dsp:txXfrm>
    </dsp:sp>
    <dsp:sp modelId="{74E7E00A-282D-4523-A5B3-3961FDA1E21F}">
      <dsp:nvSpPr>
        <dsp:cNvPr id="0" name=""/>
        <dsp:cNvSpPr/>
      </dsp:nvSpPr>
      <dsp:spPr>
        <a:xfrm>
          <a:off x="0" y="4611728"/>
          <a:ext cx="1147728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B9FB7-CF02-4238-A527-2A5CA5538FF8}">
      <dsp:nvSpPr>
        <dsp:cNvPr id="0" name=""/>
        <dsp:cNvSpPr/>
      </dsp:nvSpPr>
      <dsp:spPr>
        <a:xfrm>
          <a:off x="573864" y="4272248"/>
          <a:ext cx="10591193" cy="678960"/>
        </a:xfrm>
        <a:prstGeom prst="roundRect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51000"/>
                <a:satMod val="130000"/>
              </a:schemeClr>
            </a:gs>
            <a:gs pos="80000">
              <a:schemeClr val="accent2">
                <a:hueOff val="-20163188"/>
                <a:satOff val="8769"/>
                <a:lumOff val="2550"/>
                <a:alphaOff val="0"/>
                <a:shade val="93000"/>
                <a:satMod val="130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3670" tIns="0" rIns="30367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Включить в урок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офтальмотренажер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физкультминутку</a:t>
          </a:r>
        </a:p>
      </dsp:txBody>
      <dsp:txXfrm>
        <a:off x="607008" y="4305392"/>
        <a:ext cx="10524905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76CCC-1DCB-4B2F-BAE6-11C6E36E1B67}">
      <dsp:nvSpPr>
        <dsp:cNvPr id="0" name=""/>
        <dsp:cNvSpPr/>
      </dsp:nvSpPr>
      <dsp:spPr>
        <a:xfrm>
          <a:off x="3600" y="1414184"/>
          <a:ext cx="3510390" cy="12505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Цели урока четко сформулированы</a:t>
          </a:r>
        </a:p>
      </dsp:txBody>
      <dsp:txXfrm>
        <a:off x="3600" y="1414184"/>
        <a:ext cx="3510390" cy="1250556"/>
      </dsp:txXfrm>
    </dsp:sp>
    <dsp:sp modelId="{A55B23BA-8DF7-45B7-B351-0F0A29573478}">
      <dsp:nvSpPr>
        <dsp:cNvPr id="0" name=""/>
        <dsp:cNvSpPr/>
      </dsp:nvSpPr>
      <dsp:spPr>
        <a:xfrm>
          <a:off x="3600" y="2664741"/>
          <a:ext cx="3510390" cy="213106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>
              <a:latin typeface="Arial" pitchFamily="34" charset="0"/>
              <a:cs typeface="Arial" pitchFamily="34" charset="0"/>
            </a:rPr>
            <a:t>Цель сформулирована так, чтобы ее понял ученик</a:t>
          </a:r>
        </a:p>
      </dsp:txBody>
      <dsp:txXfrm>
        <a:off x="3600" y="2664741"/>
        <a:ext cx="3510390" cy="2131063"/>
      </dsp:txXfrm>
    </dsp:sp>
    <dsp:sp modelId="{B3F75608-1807-4FFA-83AA-267369D867D2}">
      <dsp:nvSpPr>
        <dsp:cNvPr id="0" name=""/>
        <dsp:cNvSpPr/>
      </dsp:nvSpPr>
      <dsp:spPr>
        <a:xfrm>
          <a:off x="4005445" y="1414184"/>
          <a:ext cx="3510390" cy="1250556"/>
        </a:xfrm>
        <a:prstGeom prst="rect">
          <a:avLst/>
        </a:prstGeom>
        <a:solidFill>
          <a:schemeClr val="accent4">
            <a:hueOff val="609020"/>
            <a:satOff val="-10536"/>
            <a:lumOff val="-2255"/>
            <a:alphaOff val="0"/>
          </a:schemeClr>
        </a:solidFill>
        <a:ln w="25400" cap="flat" cmpd="sng" algn="ctr">
          <a:solidFill>
            <a:schemeClr val="accent4">
              <a:hueOff val="609020"/>
              <a:satOff val="-10536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Цели рассказывают </a:t>
          </a:r>
          <a:b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 пользе урока</a:t>
          </a:r>
        </a:p>
      </dsp:txBody>
      <dsp:txXfrm>
        <a:off x="4005445" y="1414184"/>
        <a:ext cx="3510390" cy="1250556"/>
      </dsp:txXfrm>
    </dsp:sp>
    <dsp:sp modelId="{A6553ADD-08AD-4AE6-8B8A-83358B63A7FF}">
      <dsp:nvSpPr>
        <dsp:cNvPr id="0" name=""/>
        <dsp:cNvSpPr/>
      </dsp:nvSpPr>
      <dsp:spPr>
        <a:xfrm>
          <a:off x="4005445" y="2664741"/>
          <a:ext cx="3510390" cy="2131063"/>
        </a:xfrm>
        <a:prstGeom prst="rect">
          <a:avLst/>
        </a:prstGeom>
        <a:solidFill>
          <a:schemeClr val="accent4">
            <a:tint val="40000"/>
            <a:alpha val="90000"/>
            <a:hueOff val="420343"/>
            <a:satOff val="-6182"/>
            <a:lumOff val="-67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420343"/>
              <a:satOff val="-6182"/>
              <a:lumOff val="-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>
              <a:latin typeface="Arial" pitchFamily="34" charset="0"/>
              <a:cs typeface="Arial" pitchFamily="34" charset="0"/>
            </a:rPr>
            <a:t>Как и зачем будем делать? </a:t>
          </a: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>
              <a:latin typeface="Arial" pitchFamily="34" charset="0"/>
              <a:cs typeface="Arial" pitchFamily="34" charset="0"/>
            </a:rPr>
            <a:t>Где и как это пригодится ученику?</a:t>
          </a:r>
        </a:p>
      </dsp:txBody>
      <dsp:txXfrm>
        <a:off x="4005445" y="2664741"/>
        <a:ext cx="3510390" cy="2131063"/>
      </dsp:txXfrm>
    </dsp:sp>
    <dsp:sp modelId="{9E5802BC-1D09-48A9-BB31-6A0D6736D54C}">
      <dsp:nvSpPr>
        <dsp:cNvPr id="0" name=""/>
        <dsp:cNvSpPr/>
      </dsp:nvSpPr>
      <dsp:spPr>
        <a:xfrm>
          <a:off x="8007289" y="1414184"/>
          <a:ext cx="3510390" cy="1250556"/>
        </a:xfrm>
        <a:prstGeom prst="rect">
          <a:avLst/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 w="25400" cap="flat" cmpd="sng" algn="ctr">
          <a:solidFill>
            <a:schemeClr val="accent4">
              <a:hueOff val="1218040"/>
              <a:satOff val="-21072"/>
              <a:lumOff val="-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Цели учитывают возрастные особенности урока</a:t>
          </a:r>
        </a:p>
      </dsp:txBody>
      <dsp:txXfrm>
        <a:off x="8007289" y="1414184"/>
        <a:ext cx="3510390" cy="1250556"/>
      </dsp:txXfrm>
    </dsp:sp>
    <dsp:sp modelId="{E45D7378-86D5-4FE6-953E-07862BF5950C}">
      <dsp:nvSpPr>
        <dsp:cNvPr id="0" name=""/>
        <dsp:cNvSpPr/>
      </dsp:nvSpPr>
      <dsp:spPr>
        <a:xfrm>
          <a:off x="8007289" y="2664741"/>
          <a:ext cx="3510390" cy="2131063"/>
        </a:xfrm>
        <a:prstGeom prst="rect">
          <a:avLst/>
        </a:prstGeom>
        <a:solidFill>
          <a:schemeClr val="accent4">
            <a:tint val="40000"/>
            <a:alpha val="90000"/>
            <a:hueOff val="840686"/>
            <a:satOff val="-12365"/>
            <a:lumOff val="-135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840686"/>
              <a:satOff val="-12365"/>
              <a:lumOff val="-1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>
              <a:latin typeface="Arial" pitchFamily="34" charset="0"/>
              <a:cs typeface="Arial" pitchFamily="34" charset="0"/>
            </a:rPr>
            <a:t>Ситуация интриги.</a:t>
          </a: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err="1">
              <a:latin typeface="Arial" pitchFamily="34" charset="0"/>
              <a:cs typeface="Arial" pitchFamily="34" charset="0"/>
            </a:rPr>
            <a:t>Ближнесрочная</a:t>
          </a:r>
          <a:r>
            <a:rPr lang="ru-RU" sz="2600" kern="1200" dirty="0">
              <a:latin typeface="Arial" pitchFamily="34" charset="0"/>
              <a:cs typeface="Arial" pitchFamily="34" charset="0"/>
            </a:rPr>
            <a:t> перспектива</a:t>
          </a:r>
        </a:p>
      </dsp:txBody>
      <dsp:txXfrm>
        <a:off x="8007289" y="2664741"/>
        <a:ext cx="3510390" cy="21310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A692-6BD1-4EB4-9186-81089CDDCB7B}">
      <dsp:nvSpPr>
        <dsp:cNvPr id="0" name=""/>
        <dsp:cNvSpPr/>
      </dsp:nvSpPr>
      <dsp:spPr>
        <a:xfrm>
          <a:off x="3375" y="35088"/>
          <a:ext cx="2677797" cy="24456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Опора </a:t>
          </a:r>
          <a:b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 известное </a:t>
          </a:r>
          <a:b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понятное знание</a:t>
          </a:r>
        </a:p>
      </dsp:txBody>
      <dsp:txXfrm>
        <a:off x="3375" y="35088"/>
        <a:ext cx="2677797" cy="2445621"/>
      </dsp:txXfrm>
    </dsp:sp>
    <dsp:sp modelId="{0495D4DB-ACAF-48FE-BFCA-44915A0AA73F}">
      <dsp:nvSpPr>
        <dsp:cNvPr id="0" name=""/>
        <dsp:cNvSpPr/>
      </dsp:nvSpPr>
      <dsp:spPr>
        <a:xfrm>
          <a:off x="2948952" y="35088"/>
          <a:ext cx="2677797" cy="24456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Актуализация – обращение</a:t>
          </a:r>
          <a:b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к повседневным </a:t>
          </a:r>
          <a:b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важным </a:t>
          </a:r>
          <a:b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для учащегося проблемам </a:t>
          </a:r>
        </a:p>
      </dsp:txBody>
      <dsp:txXfrm>
        <a:off x="2948952" y="35088"/>
        <a:ext cx="2677797" cy="2445621"/>
      </dsp:txXfrm>
    </dsp:sp>
    <dsp:sp modelId="{8F1464F3-4DA0-4DA1-A67B-0952FB94DD95}">
      <dsp:nvSpPr>
        <dsp:cNvPr id="0" name=""/>
        <dsp:cNvSpPr/>
      </dsp:nvSpPr>
      <dsp:spPr>
        <a:xfrm>
          <a:off x="5894529" y="35088"/>
          <a:ext cx="2677797" cy="24456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Доступность </a:t>
          </a:r>
          <a:b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сочетании </a:t>
          </a:r>
          <a:b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 научностью</a:t>
          </a:r>
        </a:p>
      </dsp:txBody>
      <dsp:txXfrm>
        <a:off x="5894529" y="35088"/>
        <a:ext cx="2677797" cy="2445621"/>
      </dsp:txXfrm>
    </dsp:sp>
    <dsp:sp modelId="{9780E101-7253-45B3-A9ED-AD1A1FAF00F2}">
      <dsp:nvSpPr>
        <dsp:cNvPr id="0" name=""/>
        <dsp:cNvSpPr/>
      </dsp:nvSpPr>
      <dsp:spPr>
        <a:xfrm>
          <a:off x="8840107" y="35088"/>
          <a:ext cx="2677797" cy="24456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Интрига – </a:t>
          </a:r>
          <a:b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нарастание интереса, развивающий характер знаний и способов действия </a:t>
          </a:r>
        </a:p>
      </dsp:txBody>
      <dsp:txXfrm>
        <a:off x="8840107" y="35088"/>
        <a:ext cx="2677797" cy="2445621"/>
      </dsp:txXfrm>
    </dsp:sp>
    <dsp:sp modelId="{317C0C33-807F-44D2-AF97-F55F8ADCC831}">
      <dsp:nvSpPr>
        <dsp:cNvPr id="0" name=""/>
        <dsp:cNvSpPr/>
      </dsp:nvSpPr>
      <dsp:spPr>
        <a:xfrm>
          <a:off x="3375" y="2748489"/>
          <a:ext cx="2677797" cy="24456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Пролонгированность</a:t>
          </a:r>
          <a:r>
            <a:rPr lang="ru-RU" sz="17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– знание имеет перспективу своего развития </a:t>
          </a:r>
          <a:br>
            <a:rPr lang="ru-RU" sz="17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7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использования</a:t>
          </a:r>
        </a:p>
      </dsp:txBody>
      <dsp:txXfrm>
        <a:off x="3375" y="2748489"/>
        <a:ext cx="2677797" cy="2445621"/>
      </dsp:txXfrm>
    </dsp:sp>
    <dsp:sp modelId="{D5CBC342-30B9-4CDA-95F5-029572255836}">
      <dsp:nvSpPr>
        <dsp:cNvPr id="0" name=""/>
        <dsp:cNvSpPr/>
      </dsp:nvSpPr>
      <dsp:spPr>
        <a:xfrm>
          <a:off x="2948952" y="2748489"/>
          <a:ext cx="2677797" cy="24456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Занимательность – выстроенный </a:t>
          </a:r>
          <a:br>
            <a:rPr lang="ru-RU" sz="17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7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сценарий урока,</a:t>
          </a:r>
          <a:br>
            <a:rPr lang="ru-RU" sz="17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7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когда интерес ученика не понижается</a:t>
          </a:r>
        </a:p>
      </dsp:txBody>
      <dsp:txXfrm>
        <a:off x="2948952" y="2748489"/>
        <a:ext cx="2677797" cy="2445621"/>
      </dsp:txXfrm>
    </dsp:sp>
    <dsp:sp modelId="{545D337D-A03A-4089-B36F-80A54A995E60}">
      <dsp:nvSpPr>
        <dsp:cNvPr id="0" name=""/>
        <dsp:cNvSpPr/>
      </dsp:nvSpPr>
      <dsp:spPr>
        <a:xfrm>
          <a:off x="5894529" y="2748489"/>
          <a:ext cx="2677797" cy="24456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Принцип </a:t>
          </a:r>
          <a:r>
            <a:rPr lang="ru-RU" sz="175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гештальта</a:t>
          </a:r>
          <a:r>
            <a:rPr lang="ru-RU" sz="17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– каждый компонент знания ученик изучает как  предъявление – освоение – закрепление – обобщение – рефлексию – переход </a:t>
          </a:r>
          <a:br>
            <a:rPr lang="ru-RU" sz="17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7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следующему</a:t>
          </a:r>
        </a:p>
      </dsp:txBody>
      <dsp:txXfrm>
        <a:off x="5894529" y="2748489"/>
        <a:ext cx="2677797" cy="2445621"/>
      </dsp:txXfrm>
    </dsp:sp>
    <dsp:sp modelId="{8A5256A4-3A66-49D8-BF7A-3EA180465619}">
      <dsp:nvSpPr>
        <dsp:cNvPr id="0" name=""/>
        <dsp:cNvSpPr/>
      </dsp:nvSpPr>
      <dsp:spPr>
        <a:xfrm>
          <a:off x="8840107" y="2748489"/>
          <a:ext cx="2677797" cy="24456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Метапредметная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направленность</a:t>
          </a:r>
        </a:p>
      </dsp:txBody>
      <dsp:txXfrm>
        <a:off x="8840107" y="2748489"/>
        <a:ext cx="2677797" cy="2445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FD8AF-FC08-4643-A0CC-53E67D98083B}">
      <dsp:nvSpPr>
        <dsp:cNvPr id="0" name=""/>
        <dsp:cNvSpPr/>
      </dsp:nvSpPr>
      <dsp:spPr>
        <a:xfrm>
          <a:off x="157603" y="1658"/>
          <a:ext cx="2658750" cy="23571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Использование активных методов обучения, новых технологий</a:t>
          </a:r>
        </a:p>
      </dsp:txBody>
      <dsp:txXfrm>
        <a:off x="157603" y="1658"/>
        <a:ext cx="2658750" cy="2357173"/>
      </dsp:txXfrm>
    </dsp:sp>
    <dsp:sp modelId="{99E68239-1E0C-4906-96B1-4F59E65FE2BE}">
      <dsp:nvSpPr>
        <dsp:cNvPr id="0" name=""/>
        <dsp:cNvSpPr/>
      </dsp:nvSpPr>
      <dsp:spPr>
        <a:xfrm>
          <a:off x="3082228" y="1658"/>
          <a:ext cx="2658750" cy="23571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Напряженность деятельности, </a:t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темп урока</a:t>
          </a:r>
        </a:p>
      </dsp:txBody>
      <dsp:txXfrm>
        <a:off x="3082228" y="1658"/>
        <a:ext cx="2658750" cy="2357173"/>
      </dsp:txXfrm>
    </dsp:sp>
    <dsp:sp modelId="{D725BD29-DFC4-4DCE-9FBC-19A3A370365B}">
      <dsp:nvSpPr>
        <dsp:cNvPr id="0" name=""/>
        <dsp:cNvSpPr/>
      </dsp:nvSpPr>
      <dsp:spPr>
        <a:xfrm>
          <a:off x="6006853" y="1658"/>
          <a:ext cx="2658750" cy="23571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Вариативность видов деятельности учащихся</a:t>
          </a:r>
        </a:p>
      </dsp:txBody>
      <dsp:txXfrm>
        <a:off x="6006853" y="1658"/>
        <a:ext cx="2658750" cy="2357173"/>
      </dsp:txXfrm>
    </dsp:sp>
    <dsp:sp modelId="{B40D40BA-05E1-44CE-B4BC-56077DB1B49D}">
      <dsp:nvSpPr>
        <dsp:cNvPr id="0" name=""/>
        <dsp:cNvSpPr/>
      </dsp:nvSpPr>
      <dsp:spPr>
        <a:xfrm>
          <a:off x="8931478" y="1658"/>
          <a:ext cx="2658750" cy="23571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Включение учащихся </a:t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в процесс выработки нового знания (</a:t>
          </a:r>
          <a:r>
            <a:rPr lang="ru-RU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исследовательс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-кий метод)</a:t>
          </a:r>
        </a:p>
      </dsp:txBody>
      <dsp:txXfrm>
        <a:off x="8931478" y="1658"/>
        <a:ext cx="2658750" cy="2357173"/>
      </dsp:txXfrm>
    </dsp:sp>
    <dsp:sp modelId="{99D948BA-EA1E-4B1A-9DAD-B483EED9F072}">
      <dsp:nvSpPr>
        <dsp:cNvPr id="0" name=""/>
        <dsp:cNvSpPr/>
      </dsp:nvSpPr>
      <dsp:spPr>
        <a:xfrm>
          <a:off x="157603" y="2624706"/>
          <a:ext cx="2658750" cy="235717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Продуктивность обучения (ученик получает осознаваемые</a:t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 и материальные продукты деятельности </a:t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на уроке)</a:t>
          </a:r>
        </a:p>
      </dsp:txBody>
      <dsp:txXfrm>
        <a:off x="157603" y="2624706"/>
        <a:ext cx="2658750" cy="2357173"/>
      </dsp:txXfrm>
    </dsp:sp>
    <dsp:sp modelId="{DBEF1613-9983-45A3-92C9-5BE7E979830E}">
      <dsp:nvSpPr>
        <dsp:cNvPr id="0" name=""/>
        <dsp:cNvSpPr/>
      </dsp:nvSpPr>
      <dsp:spPr>
        <a:xfrm>
          <a:off x="3082228" y="2624706"/>
          <a:ext cx="2658750" cy="23571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Уровень </a:t>
          </a:r>
          <a:r>
            <a:rPr lang="ru-RU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самостоятель-ности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 учащихся</a:t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на уроке</a:t>
          </a:r>
        </a:p>
      </dsp:txBody>
      <dsp:txXfrm>
        <a:off x="3082228" y="2624706"/>
        <a:ext cx="2658750" cy="2357173"/>
      </dsp:txXfrm>
    </dsp:sp>
    <dsp:sp modelId="{36E64A9D-3AD0-4FAF-8521-6D53D061D9EC}">
      <dsp:nvSpPr>
        <dsp:cNvPr id="0" name=""/>
        <dsp:cNvSpPr/>
      </dsp:nvSpPr>
      <dsp:spPr>
        <a:xfrm>
          <a:off x="6006853" y="2624706"/>
          <a:ext cx="2658750" cy="23571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Включение учащихся </a:t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в коллективные, групповые виды работы</a:t>
          </a:r>
        </a:p>
      </dsp:txBody>
      <dsp:txXfrm>
        <a:off x="6006853" y="2624706"/>
        <a:ext cx="2658750" cy="2357173"/>
      </dsp:txXfrm>
    </dsp:sp>
    <dsp:sp modelId="{92ACCAEB-A3D6-4B0A-A073-4DD8631E00D6}">
      <dsp:nvSpPr>
        <dsp:cNvPr id="0" name=""/>
        <dsp:cNvSpPr/>
      </dsp:nvSpPr>
      <dsp:spPr>
        <a:xfrm>
          <a:off x="8931478" y="2624706"/>
          <a:ext cx="2658750" cy="23571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Внутриклассная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 дифференциация, внимание учителя к отдельным учащимся</a:t>
          </a:r>
        </a:p>
      </dsp:txBody>
      <dsp:txXfrm>
        <a:off x="8931478" y="2624706"/>
        <a:ext cx="2658750" cy="23571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426C8-B611-4DB5-903C-51BAD00D87CF}">
      <dsp:nvSpPr>
        <dsp:cNvPr id="0" name=""/>
        <dsp:cNvSpPr/>
      </dsp:nvSpPr>
      <dsp:spPr>
        <a:xfrm>
          <a:off x="-6126182" y="-937289"/>
          <a:ext cx="7292539" cy="7292539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E2184-DCC6-420E-A2EA-DC5B51BD6E0F}">
      <dsp:nvSpPr>
        <dsp:cNvPr id="0" name=""/>
        <dsp:cNvSpPr/>
      </dsp:nvSpPr>
      <dsp:spPr>
        <a:xfrm>
          <a:off x="509652" y="338514"/>
          <a:ext cx="10793532" cy="6774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7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Рефлексия эмоционального состояния</a:t>
          </a:r>
        </a:p>
      </dsp:txBody>
      <dsp:txXfrm>
        <a:off x="509652" y="338514"/>
        <a:ext cx="10793532" cy="677461"/>
      </dsp:txXfrm>
    </dsp:sp>
    <dsp:sp modelId="{3CADA504-E345-479F-A4AD-08CE902C6603}">
      <dsp:nvSpPr>
        <dsp:cNvPr id="0" name=""/>
        <dsp:cNvSpPr/>
      </dsp:nvSpPr>
      <dsp:spPr>
        <a:xfrm>
          <a:off x="86238" y="253831"/>
          <a:ext cx="846827" cy="84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6FAA0-B1A5-4696-8FBC-2B652ECB67C6}">
      <dsp:nvSpPr>
        <dsp:cNvPr id="0" name=""/>
        <dsp:cNvSpPr/>
      </dsp:nvSpPr>
      <dsp:spPr>
        <a:xfrm>
          <a:off x="995101" y="1354381"/>
          <a:ext cx="10308083" cy="6774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7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Рефлексия деятельности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5101" y="1354381"/>
        <a:ext cx="10308083" cy="677461"/>
      </dsp:txXfrm>
    </dsp:sp>
    <dsp:sp modelId="{5348E3DC-C3AC-4826-BD7A-4E9C1FB85139}">
      <dsp:nvSpPr>
        <dsp:cNvPr id="0" name=""/>
        <dsp:cNvSpPr/>
      </dsp:nvSpPr>
      <dsp:spPr>
        <a:xfrm>
          <a:off x="571688" y="1269699"/>
          <a:ext cx="846827" cy="84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BF087-D02E-4F6B-A627-DCF0E4D36963}">
      <dsp:nvSpPr>
        <dsp:cNvPr id="0" name=""/>
        <dsp:cNvSpPr/>
      </dsp:nvSpPr>
      <dsp:spPr>
        <a:xfrm>
          <a:off x="1144095" y="2370249"/>
          <a:ext cx="10159089" cy="677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7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Рефлексия результатов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4095" y="2370249"/>
        <a:ext cx="10159089" cy="677461"/>
      </dsp:txXfrm>
    </dsp:sp>
    <dsp:sp modelId="{7209AF3F-9B1F-45DE-A956-C9667FAAC22C}">
      <dsp:nvSpPr>
        <dsp:cNvPr id="0" name=""/>
        <dsp:cNvSpPr/>
      </dsp:nvSpPr>
      <dsp:spPr>
        <a:xfrm>
          <a:off x="720682" y="2285566"/>
          <a:ext cx="846827" cy="84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65FA1-34F7-4194-9B44-D5D617D1C8CB}">
      <dsp:nvSpPr>
        <dsp:cNvPr id="0" name=""/>
        <dsp:cNvSpPr/>
      </dsp:nvSpPr>
      <dsp:spPr>
        <a:xfrm>
          <a:off x="995101" y="3386117"/>
          <a:ext cx="10308083" cy="6774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7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Создание ситуаций рефлексии по ходу урока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5101" y="3386117"/>
        <a:ext cx="10308083" cy="677461"/>
      </dsp:txXfrm>
    </dsp:sp>
    <dsp:sp modelId="{043222BC-8F54-463B-8021-95E3F8C167FE}">
      <dsp:nvSpPr>
        <dsp:cNvPr id="0" name=""/>
        <dsp:cNvSpPr/>
      </dsp:nvSpPr>
      <dsp:spPr>
        <a:xfrm>
          <a:off x="571688" y="3301434"/>
          <a:ext cx="846827" cy="84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A0ACA-9CDE-4682-B60C-CC15025AAB79}">
      <dsp:nvSpPr>
        <dsp:cNvPr id="0" name=""/>
        <dsp:cNvSpPr/>
      </dsp:nvSpPr>
      <dsp:spPr>
        <a:xfrm>
          <a:off x="509652" y="4401984"/>
          <a:ext cx="10793532" cy="67746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7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Организация общего обсуждения урока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652" y="4401984"/>
        <a:ext cx="10793532" cy="677461"/>
      </dsp:txXfrm>
    </dsp:sp>
    <dsp:sp modelId="{9FFD7701-8F1A-4CA5-8FE3-6B7543EBB308}">
      <dsp:nvSpPr>
        <dsp:cNvPr id="0" name=""/>
        <dsp:cNvSpPr/>
      </dsp:nvSpPr>
      <dsp:spPr>
        <a:xfrm>
          <a:off x="86238" y="4317302"/>
          <a:ext cx="846827" cy="84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7F943-9FBB-4990-B81F-B351FFC65AE6}">
      <dsp:nvSpPr>
        <dsp:cNvPr id="0" name=""/>
        <dsp:cNvSpPr/>
      </dsp:nvSpPr>
      <dsp:spPr>
        <a:xfrm rot="5400000">
          <a:off x="546826" y="2186966"/>
          <a:ext cx="1639480" cy="272805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8FC27-BB22-41BF-B57A-8D2A3A540E48}">
      <dsp:nvSpPr>
        <dsp:cNvPr id="0" name=""/>
        <dsp:cNvSpPr/>
      </dsp:nvSpPr>
      <dsp:spPr>
        <a:xfrm>
          <a:off x="273156" y="3002068"/>
          <a:ext cx="2462907" cy="2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Соблюдайте требования СанПиН</a:t>
          </a:r>
        </a:p>
      </dsp:txBody>
      <dsp:txXfrm>
        <a:off x="273156" y="3002068"/>
        <a:ext cx="2462907" cy="2158882"/>
      </dsp:txXfrm>
    </dsp:sp>
    <dsp:sp modelId="{3488A08F-43AD-4275-B67F-B80E6FA5D4FE}">
      <dsp:nvSpPr>
        <dsp:cNvPr id="0" name=""/>
        <dsp:cNvSpPr/>
      </dsp:nvSpPr>
      <dsp:spPr>
        <a:xfrm>
          <a:off x="2271364" y="1986123"/>
          <a:ext cx="464699" cy="46469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5EC8A-5F44-4666-943D-3D68E87E326F}">
      <dsp:nvSpPr>
        <dsp:cNvPr id="0" name=""/>
        <dsp:cNvSpPr/>
      </dsp:nvSpPr>
      <dsp:spPr>
        <a:xfrm rot="5400000">
          <a:off x="3561905" y="1440881"/>
          <a:ext cx="1639480" cy="272805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68F72-702C-4E99-89C8-6AEF82819BEA}">
      <dsp:nvSpPr>
        <dsp:cNvPr id="0" name=""/>
        <dsp:cNvSpPr/>
      </dsp:nvSpPr>
      <dsp:spPr>
        <a:xfrm>
          <a:off x="3288235" y="2255983"/>
          <a:ext cx="2462907" cy="2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Объясните, почему полезно</a:t>
          </a:r>
          <a:b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и важно выполнить именно это домашнее задание</a:t>
          </a:r>
        </a:p>
      </dsp:txBody>
      <dsp:txXfrm>
        <a:off x="3288235" y="2255983"/>
        <a:ext cx="2462907" cy="2158882"/>
      </dsp:txXfrm>
    </dsp:sp>
    <dsp:sp modelId="{9175EBC3-A3E6-40A4-9066-52C8741D4E60}">
      <dsp:nvSpPr>
        <dsp:cNvPr id="0" name=""/>
        <dsp:cNvSpPr/>
      </dsp:nvSpPr>
      <dsp:spPr>
        <a:xfrm>
          <a:off x="5286443" y="1240039"/>
          <a:ext cx="464699" cy="46469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9BEE0-0B85-4F5F-8F62-503A78F45713}">
      <dsp:nvSpPr>
        <dsp:cNvPr id="0" name=""/>
        <dsp:cNvSpPr/>
      </dsp:nvSpPr>
      <dsp:spPr>
        <a:xfrm rot="5400000">
          <a:off x="6576985" y="694797"/>
          <a:ext cx="1639480" cy="272805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047FB-7A83-4AEE-AE7A-35A2784F71C6}">
      <dsp:nvSpPr>
        <dsp:cNvPr id="0" name=""/>
        <dsp:cNvSpPr/>
      </dsp:nvSpPr>
      <dsp:spPr>
        <a:xfrm>
          <a:off x="6303315" y="1509899"/>
          <a:ext cx="2462907" cy="2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Сошлитесь</a:t>
          </a:r>
          <a:b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на опыт, полученный </a:t>
          </a:r>
          <a:b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в ходе урока, который поможет выполнить домашнее задание</a:t>
          </a:r>
        </a:p>
      </dsp:txBody>
      <dsp:txXfrm>
        <a:off x="6303315" y="1509899"/>
        <a:ext cx="2462907" cy="2158882"/>
      </dsp:txXfrm>
    </dsp:sp>
    <dsp:sp modelId="{D571DA35-6982-417F-B94B-08259EBE87F4}">
      <dsp:nvSpPr>
        <dsp:cNvPr id="0" name=""/>
        <dsp:cNvSpPr/>
      </dsp:nvSpPr>
      <dsp:spPr>
        <a:xfrm>
          <a:off x="8301522" y="493954"/>
          <a:ext cx="464699" cy="46469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8EFE6-F0E3-4789-BB70-614DE5B70F47}">
      <dsp:nvSpPr>
        <dsp:cNvPr id="0" name=""/>
        <dsp:cNvSpPr/>
      </dsp:nvSpPr>
      <dsp:spPr>
        <a:xfrm rot="5400000">
          <a:off x="9592064" y="-51286"/>
          <a:ext cx="1639480" cy="272805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4F8EE-CD0A-49FF-8CC2-6DF5A9A44ABC}">
      <dsp:nvSpPr>
        <dsp:cNvPr id="0" name=""/>
        <dsp:cNvSpPr/>
      </dsp:nvSpPr>
      <dsp:spPr>
        <a:xfrm>
          <a:off x="9318394" y="763815"/>
          <a:ext cx="2462907" cy="2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Определите критерии оценки домашнего задания</a:t>
          </a:r>
        </a:p>
      </dsp:txBody>
      <dsp:txXfrm>
        <a:off x="9318394" y="763815"/>
        <a:ext cx="2462907" cy="2158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95191-A7AC-4FE0-BDC5-45E0D3E2AFB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9CA69-D81E-4FB2-BA88-178910EE0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4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D7A-0FDA-423E-B2A8-1FC777F2020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F14-6297-4EE5-A559-FC412D3F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D7A-0FDA-423E-B2A8-1FC777F2020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F14-6297-4EE5-A559-FC412D3F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D7A-0FDA-423E-B2A8-1FC777F2020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F14-6297-4EE5-A559-FC412D3F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7595" y="3562350"/>
            <a:ext cx="7111074" cy="70485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7595" y="4095750"/>
            <a:ext cx="7111074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215" y="2514600"/>
            <a:ext cx="477457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9967" y="2514600"/>
            <a:ext cx="477457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D7A-0FDA-423E-B2A8-1FC777F2020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F14-6297-4EE5-A559-FC412D3F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6462" y="1600200"/>
            <a:ext cx="2438083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215" y="1600200"/>
            <a:ext cx="7111074" cy="518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7595" y="3562350"/>
            <a:ext cx="7111074" cy="70485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7595" y="4095750"/>
            <a:ext cx="7111074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215" y="2514600"/>
            <a:ext cx="477457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9967" y="2514600"/>
            <a:ext cx="477457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D7A-0FDA-423E-B2A8-1FC777F2020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F14-6297-4EE5-A559-FC412D3F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6462" y="1600200"/>
            <a:ext cx="2438083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215" y="1600200"/>
            <a:ext cx="7111074" cy="518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D7A-0FDA-423E-B2A8-1FC777F2020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F14-6297-4EE5-A559-FC412D3F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D7A-0FDA-423E-B2A8-1FC777F2020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F14-6297-4EE5-A559-FC412D3F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D7A-0FDA-423E-B2A8-1FC777F2020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F14-6297-4EE5-A559-FC412D3F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D7A-0FDA-423E-B2A8-1FC777F2020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F14-6297-4EE5-A559-FC412D3F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D7A-0FDA-423E-B2A8-1FC777F2020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F14-6297-4EE5-A559-FC412D3F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D7A-0FDA-423E-B2A8-1FC777F2020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EF14-6297-4EE5-A559-FC412D3F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FD7A-0FDA-423E-B2A8-1FC777F2020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EF14-6297-4EE5-A559-FC412D3F3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2215" y="1600201"/>
            <a:ext cx="975233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215" y="2514600"/>
            <a:ext cx="975233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105A5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105A5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105A5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105A5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2215" y="1600203"/>
            <a:ext cx="975233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215" y="2514600"/>
            <a:ext cx="975233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105A5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105A5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105A5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105A5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85737" y="3052241"/>
            <a:ext cx="89233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Учебная </a:t>
            </a: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мотивация как необходимое условие успешности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обучения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medvedeva\Desktop\Медведева\Презентация для Гали\сад-огоро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030" y="0"/>
            <a:ext cx="7272808" cy="30569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067722">
            <a:off x="992890" y="1041213"/>
            <a:ext cx="2512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Педагогический совет 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по учебной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работе, 30.01.2021 г.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9262" y="5904305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Подготовила </a:t>
            </a:r>
          </a:p>
          <a:p>
            <a:r>
              <a:rPr lang="ru-RU" sz="2000" i="1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зам.директора</a:t>
            </a:r>
            <a:r>
              <a:rPr lang="ru-RU" sz="2000" i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 УР </a:t>
            </a:r>
            <a:r>
              <a:rPr lang="ru-RU" sz="2000" i="1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И.В.Булавка</a:t>
            </a:r>
            <a:endParaRPr lang="ru-RU" sz="2000" i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22173" y="3048000"/>
            <a:ext cx="834733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Организационно-мотивационный</a:t>
            </a:r>
            <a:b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компонент урока</a:t>
            </a:r>
          </a:p>
        </p:txBody>
      </p:sp>
      <p:sp>
        <p:nvSpPr>
          <p:cNvPr id="3" name="TextBox 2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364" y="-26640"/>
            <a:ext cx="10077049" cy="13062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 1. Подготовьте </a:t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рабочие места до урока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550590" y="1440039"/>
          <a:ext cx="1144927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114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750" y="14514"/>
            <a:ext cx="8991065" cy="13062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 2. Придумайте </a:t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начало урока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-428558" y="1494971"/>
          <a:ext cx="12736672" cy="525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2922" y="-21658"/>
            <a:ext cx="9067491" cy="13062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проявляется эмоционально-мотивационная установка урока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-187329" y="1549264"/>
          <a:ext cx="6696744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трелка вправо 11"/>
          <p:cNvSpPr/>
          <p:nvPr/>
        </p:nvSpPr>
        <p:spPr bwMode="auto">
          <a:xfrm>
            <a:off x="5965736" y="2640923"/>
            <a:ext cx="2088232" cy="294964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ГЛАВНОЕ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91350" y="2564904"/>
            <a:ext cx="50150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Насколько </a:t>
            </a:r>
            <a:br>
              <a:rPr lang="ru-RU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психологически </a:t>
            </a:r>
            <a:br>
              <a:rPr lang="ru-RU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комфортно </a:t>
            </a:r>
            <a:br>
              <a:rPr lang="ru-RU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каждому ученику</a:t>
            </a:r>
            <a:br>
              <a:rPr lang="ru-RU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и учителю?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750" y="14514"/>
            <a:ext cx="8991065" cy="130628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3. Обеспечьте физиологическую комфортность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86165901"/>
              </p:ext>
            </p:extLst>
          </p:nvPr>
        </p:nvGraphicFramePr>
        <p:xfrm>
          <a:off x="351857" y="1563780"/>
          <a:ext cx="11477286" cy="529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43083" y="3429000"/>
            <a:ext cx="83473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Целеполагание</a:t>
            </a:r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уроке</a:t>
            </a:r>
          </a:p>
        </p:txBody>
      </p:sp>
      <p:sp>
        <p:nvSpPr>
          <p:cNvPr id="3" name="TextBox 2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750" y="14514"/>
            <a:ext cx="8991065" cy="130628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4. Продумайте цели урока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71979410"/>
              </p:ext>
            </p:extLst>
          </p:nvPr>
        </p:nvGraphicFramePr>
        <p:xfrm>
          <a:off x="406574" y="908720"/>
          <a:ext cx="11521280" cy="620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64341" y="3429000"/>
            <a:ext cx="83473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Выбор</a:t>
            </a:r>
            <a:b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формы урока</a:t>
            </a:r>
          </a:p>
        </p:txBody>
      </p:sp>
      <p:sp>
        <p:nvSpPr>
          <p:cNvPr id="3" name="TextBox 2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750" y="14514"/>
            <a:ext cx="8991065" cy="130628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5. Выберите форму урока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34167"/>
              </p:ext>
            </p:extLst>
          </p:nvPr>
        </p:nvGraphicFramePr>
        <p:xfrm>
          <a:off x="308344" y="1920444"/>
          <a:ext cx="11665296" cy="4625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98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7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1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 урока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200" i="1" dirty="0">
                          <a:latin typeface="Arial"/>
                          <a:cs typeface="Arial"/>
                        </a:rPr>
                        <a:t>Традиционный, распространенный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200" kern="1200" dirty="0">
                          <a:latin typeface="Arial"/>
                          <a:cs typeface="Arial"/>
                        </a:rPr>
                        <a:t>Беседа, лекция, опрос, урок-зачет (защита проекта), урок-консультация, теоретическое и практическое занятие</a:t>
                      </a:r>
                      <a:endParaRPr lang="ru-RU" sz="2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r>
                        <a:rPr lang="ru-RU" sz="2200" i="1" kern="1200" dirty="0">
                          <a:latin typeface="Arial" pitchFamily="34" charset="0"/>
                          <a:cs typeface="Arial" pitchFamily="34" charset="0"/>
                        </a:rPr>
                        <a:t>Соревнование и игра</a:t>
                      </a:r>
                      <a:endParaRPr lang="ru-RU" sz="2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200" dirty="0">
                          <a:latin typeface="Arial" pitchFamily="34" charset="0"/>
                          <a:cs typeface="Arial" pitchFamily="34" charset="0"/>
                        </a:rPr>
                        <a:t>Путешествие, конкурс, турнир, эстафета, интеллектуальный (лингвистический, математический и др.) бой, дуэль, КВН, деловая игра, ролевая игра, кроссворд, викторина 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r>
                        <a:rPr lang="ru-RU" sz="2200" i="1" dirty="0">
                          <a:latin typeface="Arial" pitchFamily="34" charset="0"/>
                          <a:cs typeface="Arial" pitchFamily="34" charset="0"/>
                        </a:rPr>
                        <a:t>Форма</a:t>
                      </a:r>
                      <a:r>
                        <a:rPr lang="ru-RU" sz="2200" i="1" baseline="0" dirty="0">
                          <a:latin typeface="Arial" pitchFamily="34" charset="0"/>
                          <a:cs typeface="Arial" pitchFamily="34" charset="0"/>
                        </a:rPr>
                        <a:t> работы, которая известна</a:t>
                      </a:r>
                      <a:br>
                        <a:rPr lang="ru-RU" sz="2200" i="1" baseline="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200" i="1" baseline="0" dirty="0">
                          <a:latin typeface="Arial" pitchFamily="34" charset="0"/>
                          <a:cs typeface="Arial" pitchFamily="34" charset="0"/>
                        </a:rPr>
                        <a:t>в общественной практике</a:t>
                      </a:r>
                      <a:endParaRPr lang="ru-RU" sz="2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200" kern="1200" dirty="0">
                          <a:latin typeface="Arial"/>
                          <a:cs typeface="Arial"/>
                        </a:rPr>
                        <a:t>Исследование, изобретательство, комментарии, мозговая атака, интервью, репортаж, рецензия</a:t>
                      </a:r>
                      <a:endParaRPr lang="ru-RU" sz="2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200" i="1" dirty="0">
                          <a:latin typeface="Arial"/>
                          <a:cs typeface="Arial"/>
                        </a:rPr>
                        <a:t>Нетрадиционный, нераспространенный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>
                          <a:latin typeface="Arial" pitchFamily="34" charset="0"/>
                          <a:cs typeface="Arial" pitchFamily="34" charset="0"/>
                        </a:rPr>
                        <a:t>Урок мудрости, урок-откровение</a:t>
                      </a:r>
                    </a:p>
                    <a:p>
                      <a:pPr algn="just"/>
                      <a:endParaRPr lang="ru-RU" sz="2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750" y="14514"/>
            <a:ext cx="8991065" cy="130628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5. Выберите форму урока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41965"/>
              </p:ext>
            </p:extLst>
          </p:nvPr>
        </p:nvGraphicFramePr>
        <p:xfrm>
          <a:off x="478582" y="1628800"/>
          <a:ext cx="11387534" cy="4960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99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1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 урока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200" i="1" kern="1200" dirty="0">
                          <a:latin typeface="Arial"/>
                          <a:cs typeface="Arial"/>
                        </a:rPr>
                        <a:t>Урок с</a:t>
                      </a:r>
                      <a:r>
                        <a:rPr lang="ru-RU" sz="2200" i="1" kern="1200" baseline="0" dirty="0">
                          <a:latin typeface="Arial"/>
                          <a:cs typeface="Arial"/>
                        </a:rPr>
                        <a:t> опорой</a:t>
                      </a:r>
                      <a:br>
                        <a:rPr lang="ru-RU" sz="2200" i="1" kern="1200" baseline="0" dirty="0">
                          <a:latin typeface="Arial"/>
                          <a:cs typeface="Arial"/>
                        </a:rPr>
                      </a:br>
                      <a:r>
                        <a:rPr lang="ru-RU" sz="2200" i="1" kern="1200" dirty="0">
                          <a:latin typeface="Arial"/>
                          <a:cs typeface="Arial"/>
                        </a:rPr>
                        <a:t>на фантазию</a:t>
                      </a:r>
                      <a:endParaRPr lang="ru-RU" sz="2200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200" baseline="0" dirty="0">
                          <a:latin typeface="Arial" pitchFamily="34" charset="0"/>
                          <a:cs typeface="Arial" pitchFamily="34" charset="0"/>
                        </a:rPr>
                        <a:t>Урок-сказка, урок-сюрприз</a:t>
                      </a:r>
                      <a:endParaRPr lang="ru-RU" sz="220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200" i="1" kern="1200" dirty="0">
                          <a:latin typeface="Arial"/>
                          <a:cs typeface="Arial"/>
                        </a:rPr>
                        <a:t>Урок-имитации деятельности учреждений</a:t>
                      </a:r>
                      <a:br>
                        <a:rPr lang="ru-RU" sz="2200" i="1" kern="1200" dirty="0">
                          <a:latin typeface="Arial"/>
                          <a:cs typeface="Arial"/>
                        </a:rPr>
                      </a:br>
                      <a:r>
                        <a:rPr lang="ru-RU" sz="2200" i="1" kern="1200" dirty="0">
                          <a:latin typeface="Arial"/>
                          <a:cs typeface="Arial"/>
                        </a:rPr>
                        <a:t>и организаций</a:t>
                      </a:r>
                      <a:endParaRPr lang="ru-RU" sz="2200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>
                          <a:latin typeface="Arial" pitchFamily="34" charset="0"/>
                          <a:cs typeface="Arial" pitchFamily="34" charset="0"/>
                        </a:rPr>
                        <a:t>Суд, следствие, цирк</a:t>
                      </a:r>
                    </a:p>
                    <a:p>
                      <a:pPr algn="just"/>
                      <a:endParaRPr lang="ru-RU" sz="2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/>
                      <a:r>
                        <a:rPr lang="ru-RU" sz="2200" i="1" kern="1200" dirty="0">
                          <a:latin typeface="Arial" pitchFamily="34" charset="0"/>
                          <a:cs typeface="Arial" pitchFamily="34" charset="0"/>
                        </a:rPr>
                        <a:t>Перенос в урок традиционных форм внеклассной работы</a:t>
                      </a:r>
                      <a:endParaRPr lang="ru-RU" sz="2200" i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200" dirty="0">
                          <a:latin typeface="Arial" pitchFamily="34" charset="0"/>
                          <a:cs typeface="Arial" pitchFamily="34" charset="0"/>
                        </a:rPr>
                        <a:t>КВН, «следствие ведут знатоки», утренник, спектакль, концерт, инсценировка художественного произведения, диспут, «посиделки», «клуб знатоков»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200" i="1" kern="1200" dirty="0">
                          <a:latin typeface="Arial"/>
                          <a:cs typeface="Arial"/>
                        </a:rPr>
                        <a:t>Урок, который похож</a:t>
                      </a:r>
                      <a:br>
                        <a:rPr lang="ru-RU" sz="2200" i="1" kern="1200" dirty="0">
                          <a:latin typeface="Arial"/>
                          <a:cs typeface="Arial"/>
                        </a:rPr>
                      </a:br>
                      <a:r>
                        <a:rPr lang="ru-RU" sz="2200" i="1" kern="1200" baseline="0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lang="ru-RU" sz="2200" i="1" kern="1200" dirty="0">
                          <a:latin typeface="Arial"/>
                          <a:cs typeface="Arial"/>
                        </a:rPr>
                        <a:t>публичные формы общения</a:t>
                      </a:r>
                      <a:endParaRPr lang="ru-RU" sz="2200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200" kern="1200" dirty="0">
                          <a:latin typeface="Arial"/>
                          <a:cs typeface="Arial"/>
                        </a:rPr>
                        <a:t>Пресс-конференция, аукцион, бенефис, митинг, регламентированная дискуссия, панорама, телепередача, телемост, рапорт, диалог, «живая газета», устный журнал, дискуссия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43083" y="2996952"/>
            <a:ext cx="83473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значит </a:t>
            </a:r>
            <a:endParaRPr lang="ru-RU" sz="7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«хороший» урок?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учащиеся картинки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 b="17118"/>
          <a:stretch/>
        </p:blipFill>
        <p:spPr bwMode="auto">
          <a:xfrm>
            <a:off x="7891624" y="66674"/>
            <a:ext cx="4297740" cy="29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учителя картинки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75" y="6235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&quot;директор школы картинки&quot;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EDDBD"/>
              </a:clrFrom>
              <a:clrTo>
                <a:srgbClr val="CEDDB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9"/>
          <a:stretch/>
        </p:blipFill>
        <p:spPr bwMode="auto">
          <a:xfrm>
            <a:off x="-28553" y="3820404"/>
            <a:ext cx="3445399" cy="25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78982" y="3429000"/>
            <a:ext cx="81326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Подбор содержания учебного материала</a:t>
            </a:r>
          </a:p>
        </p:txBody>
      </p:sp>
      <p:sp>
        <p:nvSpPr>
          <p:cNvPr id="3" name="TextBox 2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20750" y="14514"/>
            <a:ext cx="8991065" cy="130628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6. Продумайте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 учебного материала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83103775"/>
              </p:ext>
            </p:extLst>
          </p:nvPr>
        </p:nvGraphicFramePr>
        <p:xfrm>
          <a:off x="334566" y="1484784"/>
          <a:ext cx="1152128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6973" y="3284984"/>
            <a:ext cx="820469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Деятельность</a:t>
            </a:r>
            <a:b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уроке</a:t>
            </a:r>
          </a:p>
        </p:txBody>
      </p:sp>
      <p:sp>
        <p:nvSpPr>
          <p:cNvPr id="3" name="TextBox 2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20750" y="14514"/>
            <a:ext cx="8991065" cy="130628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7. Грамотно организуйте деятельность учеников на уроке 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87C80C75-F2B0-4FE3-BCE2-C050DF44B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574573"/>
              </p:ext>
            </p:extLst>
          </p:nvPr>
        </p:nvGraphicFramePr>
        <p:xfrm>
          <a:off x="242607" y="1715556"/>
          <a:ext cx="11747832" cy="498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3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33461" y="3278905"/>
            <a:ext cx="820469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Рефлексия </a:t>
            </a:r>
            <a:b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уроке</a:t>
            </a:r>
          </a:p>
        </p:txBody>
      </p:sp>
      <p:sp>
        <p:nvSpPr>
          <p:cNvPr id="3" name="TextBox 2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20750" y="14514"/>
            <a:ext cx="8991065" cy="130628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8. Организуйте рефлексию  на уроке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17F62C49-0194-4BF4-943B-E4D742E15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315813"/>
              </p:ext>
            </p:extLst>
          </p:nvPr>
        </p:nvGraphicFramePr>
        <p:xfrm>
          <a:off x="-27966" y="1320800"/>
          <a:ext cx="11379756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0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62958" y="2924944"/>
            <a:ext cx="820469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Контроль и оценка деятельности учеников</a:t>
            </a:r>
          </a:p>
        </p:txBody>
      </p:sp>
      <p:sp>
        <p:nvSpPr>
          <p:cNvPr id="3" name="TextBox 2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20750" y="14514"/>
            <a:ext cx="8991065" cy="130628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 9. Используйте разные формы оценивания и контроля</a:t>
            </a:r>
          </a:p>
        </p:txBody>
      </p:sp>
      <p:pic>
        <p:nvPicPr>
          <p:cNvPr id="4" name="Рисунок 6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DF95AAA-ACA2-44A3-ABA8-156C902263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544" y="1608039"/>
            <a:ext cx="11433229" cy="517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33461" y="3278905"/>
            <a:ext cx="820469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Домашнее</a:t>
            </a:r>
            <a:b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задание</a:t>
            </a:r>
          </a:p>
        </p:txBody>
      </p:sp>
      <p:sp>
        <p:nvSpPr>
          <p:cNvPr id="3" name="TextBox 2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50790" y="14514"/>
            <a:ext cx="9861025" cy="13062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Прием 10. Планируйте объем 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оценку домашнего задания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5179C82-C43F-4AE1-A399-688028D5C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122116"/>
              </p:ext>
            </p:extLst>
          </p:nvPr>
        </p:nvGraphicFramePr>
        <p:xfrm>
          <a:off x="203286" y="1484784"/>
          <a:ext cx="11783839" cy="5653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8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z/zLmf8dM3nj0XK2N7sbTZW5AhI4VCBSoDtRpkrFi6v/slide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" y="0"/>
            <a:ext cx="7226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220/00192f6f-13e9b00f/img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6" t="4394" r="2945" b="6700"/>
          <a:stretch/>
        </p:blipFill>
        <p:spPr bwMode="auto">
          <a:xfrm>
            <a:off x="7077845" y="3556"/>
            <a:ext cx="511256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9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33461" y="3278905"/>
            <a:ext cx="820469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Эмоциональный фон урока</a:t>
            </a:r>
          </a:p>
        </p:txBody>
      </p:sp>
      <p:sp>
        <p:nvSpPr>
          <p:cNvPr id="3" name="TextBox 2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20750" y="14514"/>
            <a:ext cx="8991065" cy="13062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Прием 11. Налаживайте психологический контакт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E47B8B8D-D3F8-405F-BFAD-96235C69E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815700"/>
              </p:ext>
            </p:extLst>
          </p:nvPr>
        </p:nvGraphicFramePr>
        <p:xfrm>
          <a:off x="406574" y="1629608"/>
          <a:ext cx="11377264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4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24564" y="3158914"/>
            <a:ext cx="820469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методы мотивации и стимулирования деятельности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обучающихся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уроке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5206" y="620688"/>
            <a:ext cx="6015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Анкетирование учителей</a:t>
            </a:r>
            <a:r>
              <a:rPr lang="ru-RU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n w="19050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5" name="Picture 4" descr="Картинки по запросу &quot;учителя картинки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90" y="335699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431" y="0"/>
            <a:ext cx="12190413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0577" y="0"/>
            <a:ext cx="11733233" cy="13062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мотивации и стимулирования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деятельности учащихся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542" y="1124744"/>
            <a:ext cx="1188132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ЭМОЦИОНАЛЬНЫЕ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	От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того, как чувствует себя учащийся в определенной ситуации, зависит объем усилий, которые он прилагает в своей учебе. 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/>
              <a:t>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ПОЗНАВАТЕЛЬНЫЕ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	С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интересом не рождаются - его приобретают.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Учебный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материал должен подаваться в такой форме, чтобы у школьников вызвать эмоциональный отклик, активизировать познавательные психические процессы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ВОЛЕВЫЕ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	Позволяют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развивать настойчивость, способность преодолевать трудности, умение владеть собой.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 всё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это проявляется через самостоятельную учебную деятельность. 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СОЦИАЛЬНЫЕ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	Интерес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 к достижениям и делам учащегося формирует у него желание достигать успеха. Очень внимательно и с заинтересованностью относитесь к тому, что для учащегося значимо. Стимулируйте и поддерживайте его интересы регулярно.</a:t>
            </a:r>
          </a:p>
          <a:p>
            <a:pPr algn="just"/>
            <a:endParaRPr lang="ru-RU" i="1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0"/>
            <a:ext cx="12190413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542" y="188640"/>
            <a:ext cx="11733233" cy="13062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тепень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владения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каждым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методом мотивации и стимулирования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деятельности учащихся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45734243"/>
              </p:ext>
            </p:extLst>
          </p:nvPr>
        </p:nvGraphicFramePr>
        <p:xfrm>
          <a:off x="118542" y="1556792"/>
          <a:ext cx="119533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02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98862" y="2996952"/>
            <a:ext cx="919155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активную оценку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положительной учебной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мотивации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Кузнецова Л.И.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853055">
            <a:off x="564247" y="886070"/>
            <a:ext cx="338810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опыта работы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Картинки по запросу &quot;учитель картинки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40" y="116632"/>
            <a:ext cx="3869619" cy="23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86894" y="3002176"/>
            <a:ext cx="878759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Эффективные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приемы обучения математике на второй ступени общего среднего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Шейбак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И.Л.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53055">
            <a:off x="564247" y="886070"/>
            <a:ext cx="338810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опыта работы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Картинки по запросу &quot;учитель картинки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8216"/>
              </a:clrFrom>
              <a:clrTo>
                <a:srgbClr val="7682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2" y="69506"/>
            <a:ext cx="2954949" cy="279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02918" y="2996952"/>
            <a:ext cx="85689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Формирование 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позитивной мотивации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к 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занятиям физической культурой с учётом личностно-ориентированного подхода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 обучению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Михайлова М.П.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53055">
            <a:off x="564247" y="886070"/>
            <a:ext cx="338810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опыта работы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4" descr="Картинки по запросу &quot;учитель физкультуры картинки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2" y="0"/>
            <a:ext cx="3436640" cy="27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Картинки по запросу &quot;учитель физкультуры картинки&quot;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CDDFE3"/>
              </a:clrFrom>
              <a:clrTo>
                <a:srgbClr val="CDD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r="6720"/>
          <a:stretch/>
        </p:blipFill>
        <p:spPr bwMode="auto">
          <a:xfrm>
            <a:off x="190550" y="4005064"/>
            <a:ext cx="2861148" cy="26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19651" y="3068960"/>
            <a:ext cx="867076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Деятельность 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классного руководителя совместно с законными представителями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учащихся                                   по 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формированию учебной мотивации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Анкудович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Ю.В. </a:t>
            </a:r>
            <a:endParaRPr lang="ru-RU" sz="3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53055">
            <a:off x="564247" y="886070"/>
            <a:ext cx="338810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опыта работы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Картинки по запросу &quot;классный руководитель карти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138697"/>
            <a:ext cx="2776113" cy="27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Картинки по запросу &quot;учитель картинк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1" y="3171849"/>
            <a:ext cx="2555255" cy="36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30910" y="3056929"/>
            <a:ext cx="8670762" cy="29700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Просмотр </a:t>
            </a:r>
            <a:r>
              <a:rPr lang="ru-RU" sz="3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анализ мультфильма «Буревестник» по мотивам произведения М. </a:t>
            </a:r>
            <a:r>
              <a:rPr lang="ru-RU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Горького</a:t>
            </a:r>
          </a:p>
          <a:p>
            <a:pPr algn="ctr"/>
            <a:r>
              <a:rPr lang="ru-RU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«Песня </a:t>
            </a:r>
            <a:r>
              <a:rPr lang="ru-RU" sz="3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</a:t>
            </a:r>
            <a:r>
              <a:rPr lang="ru-RU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Буревестнике»</a:t>
            </a:r>
            <a:endParaRPr lang="ru-RU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53055">
            <a:off x="536712" y="1274568"/>
            <a:ext cx="33881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Практикум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ymedvedeva\Desktop\Медведева\Презентация для Гали\сад-огоро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030" y="0"/>
            <a:ext cx="7272808" cy="3056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2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22173" y="3048000"/>
            <a:ext cx="834733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Оценка </a:t>
            </a: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уровня школьной 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мотивации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3 - 4 классах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&quot;учащиеся картинки для детей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82" y="3717032"/>
            <a:ext cx="3431149" cy="29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83238" y="548680"/>
            <a:ext cx="5469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Анкетирование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94806" y="188640"/>
            <a:ext cx="950505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Был </a:t>
            </a:r>
            <a:r>
              <a:rPr lang="ru-RU" sz="4400" b="1" dirty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ли урок успешным?</a:t>
            </a:r>
          </a:p>
          <a:p>
            <a:pPr algn="just"/>
            <a:r>
              <a:rPr lang="ru-RU" sz="4400" b="1" dirty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Было ли интересно учащимся на этом уроке?</a:t>
            </a:r>
          </a:p>
          <a:p>
            <a:pPr algn="just"/>
            <a:r>
              <a:rPr lang="ru-RU" sz="4400" b="1" dirty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Какие условия успешного урока были нарушены?</a:t>
            </a:r>
          </a:p>
          <a:p>
            <a:pPr algn="just"/>
            <a:r>
              <a:rPr lang="ru-RU" sz="4400" b="1" dirty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Проанализируйте урок с позиции анализа мотивационных ресурсов </a:t>
            </a:r>
            <a:r>
              <a:rPr lang="ru-RU" sz="4400" b="1" dirty="0" smtClean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урока.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30910" y="2852936"/>
            <a:ext cx="867076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Проанализировать </a:t>
            </a:r>
          </a:p>
          <a:p>
            <a:pPr algn="ctr"/>
            <a:r>
              <a:rPr lang="ru-RU" sz="3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собственный урок </a:t>
            </a:r>
            <a:r>
              <a:rPr lang="ru-RU" sz="32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(проведённый               в период с 04.03 по 12.03)</a:t>
            </a:r>
            <a:r>
              <a:rPr lang="ru-RU" sz="4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карте анализа мотивационных </a:t>
            </a:r>
            <a:endParaRPr lang="ru-RU" sz="35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ресурсов урока 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</a:t>
            </a:r>
            <a:endParaRPr lang="ru-RU" sz="3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53055">
            <a:off x="536712" y="936014"/>
            <a:ext cx="338810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ymedvedeva\Desktop\Медведева\Презентация для Гали\сад-огоро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030" y="0"/>
            <a:ext cx="7272808" cy="3056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0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91050" y="3116386"/>
            <a:ext cx="69127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Волшебная лавка          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53055">
            <a:off x="536712" y="1274568"/>
            <a:ext cx="33881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Рефлексия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ymedvedeva\Desktop\Медведева\Презентация для Гали\сад-огоро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030" y="0"/>
            <a:ext cx="7272808" cy="3056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5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-337" y="0"/>
            <a:ext cx="12190413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0590" y="548680"/>
            <a:ext cx="11138066" cy="54726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40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«Золотая </a:t>
            </a:r>
            <a: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монета с </a:t>
            </a:r>
            <a:r>
              <a:rPr lang="ru-RU" sz="40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солнцем»</a:t>
            </a:r>
            <a: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«Серебряная </a:t>
            </a:r>
            <a: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ладонь»</a:t>
            </a:r>
            <a:b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«Алмазная </a:t>
            </a:r>
            <a: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лестница» </a:t>
            </a:r>
            <a:b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«Изумрудная </a:t>
            </a:r>
            <a: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книга» </a:t>
            </a:r>
            <a:b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«Сапфировый </a:t>
            </a:r>
            <a: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факел» </a:t>
            </a:r>
            <a:b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«Платиновые </a:t>
            </a:r>
            <a: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часы»</a:t>
            </a:r>
            <a:b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«Золотая </a:t>
            </a:r>
            <a:r>
              <a:rPr lang="ru-RU" sz="40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стрела»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99739" y="53330"/>
            <a:ext cx="149282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http://w1.dwar.ru/images/data/artifacts/q_green_boo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64" y="2839079"/>
            <a:ext cx="1120946" cy="112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s3.amazonaws.com/cdn.roosterteeth.com/uploads/images/a3044145-284d-498c-9414-92b02f8aa412/md/1125678-1444620202849-duras_blue_fla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25" y="3518244"/>
            <a:ext cx="1109387" cy="11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9033" y="190199"/>
            <a:ext cx="1423045" cy="1423045"/>
          </a:xfrm>
          <a:prstGeom prst="rect">
            <a:avLst/>
          </a:prstGeom>
        </p:spPr>
      </p:pic>
      <p:pic>
        <p:nvPicPr>
          <p:cNvPr id="9" name="Picture 6" descr="https://i.pinimg.com/736x/07/87/98/0787986f40d7f635922d20a7a6dc6d24--glitter-stairs-staircas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512" y="1876725"/>
            <a:ext cx="1128877" cy="11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988" y="954840"/>
            <a:ext cx="1048698" cy="1131234"/>
          </a:xfrm>
          <a:prstGeom prst="rect">
            <a:avLst/>
          </a:prstGeom>
        </p:spPr>
      </p:pic>
      <p:pic>
        <p:nvPicPr>
          <p:cNvPr id="11" name="Picture 14" descr="https://ic.pics.livejournal.com/leon_antikvar/20625411/18651/18651_3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70" y="5807040"/>
            <a:ext cx="2242453" cy="7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image.pandawhole.com/2/c/b/414_414_726e85d5-a695-4792-8477-9df11b83abc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9424" r="14120" b="15183"/>
          <a:stretch/>
        </p:blipFill>
        <p:spPr bwMode="auto">
          <a:xfrm>
            <a:off x="6907599" y="4594165"/>
            <a:ext cx="1393658" cy="13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12190413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0550" y="116632"/>
            <a:ext cx="12071870" cy="5040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6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6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аша мотивация</a:t>
            </a:r>
            <a:endParaRPr lang="ru-RU" sz="36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78582" y="3501008"/>
            <a:ext cx="1113806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.«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Золотая монета с изображением солнца» - 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мотивация – 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МАТЕРИАЛЬНАЯ.</a:t>
            </a:r>
            <a:endParaRPr lang="ru-RU" sz="23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.«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Серебряная ладонь» - 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мотивация – 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ОТНОШЕНИЯ В КОЛЛЕКТИВЕ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b="1" spc="5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.«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Алмазная лестница» - 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мотивация – 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КАРЬЕРНЫЙ РОСТ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b="1" spc="5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.«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Изумрудная книга» - 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мотивация – 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РОСТ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5.«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Сапфировый факел» - 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мотивация – 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САМОРЕАЛИЗАЦИЯ, ОТСУТСТВИЕ РУТИНЫ.</a:t>
            </a:r>
            <a:endParaRPr lang="ru-RU" sz="23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.«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Платиновые часы» - 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мотивация – 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ГИБКИЙ ГРАФИК РАБОТЫ.</a:t>
            </a:r>
            <a:endParaRPr lang="ru-RU" sz="23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.«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Золотая стрела» - </a:t>
            </a:r>
            <a:r>
              <a:rPr lang="ru-RU" sz="23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мотивация – </a:t>
            </a:r>
            <a:r>
              <a:rPr lang="ru-RU" sz="23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СПОСОБНОСТЬ К ПРОДУЦИРОВАНИЮ НОВОГО, НОВАТОРСТВО, ИННОВАЦИОННЫЙ ПОДХОД.</a:t>
            </a:r>
            <a:endParaRPr lang="ru-RU" sz="23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40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75336" y="116632"/>
            <a:ext cx="9505056" cy="6832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Решение педсовета: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Учителям-предметникам: 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Использовать эффективный опыт педагогов школы по применению современных педагогических технологий, методов и приёмов, направленных на формирование мотивационной сферы учащихся, с целью повышения качества обучения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000" b="1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Положительный </a:t>
            </a: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опыт работы педагогов размещать на сайте 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          учреждения </a:t>
            </a: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образования. </a:t>
            </a:r>
            <a:endParaRPr lang="ru-RU" sz="2000" b="1" dirty="0" smtClean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endParaRPr lang="ru-RU" sz="2000" b="1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Проанализировать достоинства и недостатки своих уроков, обозначить ресурсы развития урока, определить направления и пути дальнейшего успешного освоения образовательного стандарта. </a:t>
            </a:r>
            <a:endParaRPr lang="ru-RU" sz="2000" b="1" dirty="0" smtClean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endParaRPr lang="ru-RU" sz="2000" b="1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С целью развития мотивации учебной деятельности учащихся обеспечивать качественное проведение учебных занятий, создавать условия для формирования познавательной активности учащихся. </a:t>
            </a:r>
          </a:p>
          <a:p>
            <a:pPr algn="just"/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34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75336" y="116632"/>
            <a:ext cx="9505056" cy="56015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Решение педсовета: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Классным руководителям: </a:t>
            </a:r>
            <a:endParaRPr lang="ru-RU" sz="20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just"/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Для формирования и развития у учащихся положительного отношения к учебе осуществлять тесное сотрудничество с законными представителями учащихся.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Включить в повестку классных родительских собраний рассмотрение вопроса «Мотивация и целеполагание учения - основное условие успешного обучения».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 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Педагогу – психологу: </a:t>
            </a:r>
            <a:endParaRPr lang="ru-RU" sz="20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just"/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целью изучения динамики развития учебной мотивации учащихся проводить диагностическую и коррекционную работу. </a:t>
            </a:r>
            <a:endParaRPr lang="ru-RU" sz="20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Ввести </a:t>
            </a: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в практику работы психологические тренинги личностного роста для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78403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8942" y="404664"/>
            <a:ext cx="8347330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Уважаемые </a:t>
            </a: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коллеги! </a:t>
            </a:r>
            <a:endParaRPr lang="ru-RU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Желаю Вам </a:t>
            </a: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успехов </a:t>
            </a:r>
            <a:endParaRPr lang="ru-RU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работе по развитию мотивационной сферы учащихся. </a:t>
            </a:r>
            <a:endParaRPr lang="ru-RU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Пусть Вам не изменяет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Ваша </a:t>
            </a: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мотивация.</a:t>
            </a:r>
          </a:p>
        </p:txBody>
      </p:sp>
      <p:sp>
        <p:nvSpPr>
          <p:cNvPr id="3" name="TextBox 2"/>
          <p:cNvSpPr txBox="1"/>
          <p:nvPr/>
        </p:nvSpPr>
        <p:spPr>
          <a:xfrm rot="1590606">
            <a:off x="678225" y="925483"/>
            <a:ext cx="2865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Педагогический совет </a:t>
            </a:r>
          </a:p>
          <a:p>
            <a:pPr algn="ctr"/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по учебной</a:t>
            </a:r>
          </a:p>
          <a:p>
            <a:pPr algn="ctr"/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работе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03651" y="3140968"/>
            <a:ext cx="83473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внимание!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590606">
            <a:off x="678225" y="925483"/>
            <a:ext cx="2865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Педагогический совет </a:t>
            </a:r>
          </a:p>
          <a:p>
            <a:pPr algn="ctr"/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по учебной</a:t>
            </a:r>
          </a:p>
          <a:p>
            <a:pPr algn="ctr"/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работе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2918" y="31950"/>
            <a:ext cx="89233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«Учебная </a:t>
            </a: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мотивация как необходимое условие успешности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обучения»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88183720"/>
              </p:ext>
            </p:extLst>
          </p:nvPr>
        </p:nvGraphicFramePr>
        <p:xfrm>
          <a:off x="406574" y="145161"/>
          <a:ext cx="11377264" cy="645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5078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22173" y="3048000"/>
            <a:ext cx="834733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Изучение </a:t>
            </a: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мотивации учения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подростков,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5-9 классы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83238" y="548680"/>
            <a:ext cx="5469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Анкетирование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Картинки по запросу &quot;старшеклассники картинки для детей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5" r="77136" b="18033"/>
          <a:stretch/>
        </p:blipFill>
        <p:spPr bwMode="auto">
          <a:xfrm>
            <a:off x="-92732" y="3770046"/>
            <a:ext cx="1075370" cy="286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&quot;старшеклассники картинки для детей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0" t="19605" b="18928"/>
          <a:stretch/>
        </p:blipFill>
        <p:spPr bwMode="auto">
          <a:xfrm>
            <a:off x="924177" y="3990916"/>
            <a:ext cx="2583412" cy="26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96211117"/>
              </p:ext>
            </p:extLst>
          </p:nvPr>
        </p:nvGraphicFramePr>
        <p:xfrm>
          <a:off x="0" y="-25207"/>
          <a:ext cx="12025336" cy="691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165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2798" y="-99392"/>
            <a:ext cx="107977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знаний </a:t>
            </a:r>
          </a:p>
          <a:p>
            <a:pPr algn="ctr"/>
            <a:r>
              <a:rPr lang="ru-RU" sz="40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учащихся 5-9 классов</a:t>
            </a:r>
            <a:endParaRPr lang="ru-RU" sz="4000" b="1" cap="none" spc="0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96722020"/>
              </p:ext>
            </p:extLst>
          </p:nvPr>
        </p:nvGraphicFramePr>
        <p:xfrm>
          <a:off x="21088" y="545706"/>
          <a:ext cx="11737304" cy="611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103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43083" y="3140968"/>
            <a:ext cx="83473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Приемы, которые помогут повысить мотивацию школьников к обучению</a:t>
            </a:r>
          </a:p>
        </p:txBody>
      </p:sp>
      <p:pic>
        <p:nvPicPr>
          <p:cNvPr id="5" name="Picture 2" descr="C:\Users\ymedvedeva\Desktop\Медведева\Презентация для Гали\сад-огоро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014" y="332656"/>
            <a:ext cx="7272808" cy="32010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853055">
            <a:off x="521829" y="1032022"/>
            <a:ext cx="338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УЧЕБНАЯ МОТИВАЦИЯ</a:t>
            </a: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-templat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247274"/>
        </a:lt2>
        <a:accent1>
          <a:srgbClr val="2D7A80"/>
        </a:accent1>
        <a:accent2>
          <a:srgbClr val="449197"/>
        </a:accent2>
        <a:accent3>
          <a:srgbClr val="FFFFFF"/>
        </a:accent3>
        <a:accent4>
          <a:srgbClr val="404040"/>
        </a:accent4>
        <a:accent5>
          <a:srgbClr val="ADBEC0"/>
        </a:accent5>
        <a:accent6>
          <a:srgbClr val="3D8388"/>
        </a:accent6>
        <a:hlink>
          <a:srgbClr val="4D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point-template">
  <a:themeElements>
    <a:clrScheme name="powerpoint-template 4">
      <a:dk1>
        <a:srgbClr val="4D4D4D"/>
      </a:dk1>
      <a:lt1>
        <a:srgbClr val="FFFFFF"/>
      </a:lt1>
      <a:dk2>
        <a:srgbClr val="4D4D4D"/>
      </a:dk2>
      <a:lt2>
        <a:srgbClr val="247274"/>
      </a:lt2>
      <a:accent1>
        <a:srgbClr val="2D7A80"/>
      </a:accent1>
      <a:accent2>
        <a:srgbClr val="449197"/>
      </a:accent2>
      <a:accent3>
        <a:srgbClr val="FFFFFF"/>
      </a:accent3>
      <a:accent4>
        <a:srgbClr val="404040"/>
      </a:accent4>
      <a:accent5>
        <a:srgbClr val="ADBEC0"/>
      </a:accent5>
      <a:accent6>
        <a:srgbClr val="3D8388"/>
      </a:accent6>
      <a:hlink>
        <a:srgbClr val="4D9AA3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247274"/>
        </a:lt2>
        <a:accent1>
          <a:srgbClr val="2D7A80"/>
        </a:accent1>
        <a:accent2>
          <a:srgbClr val="449197"/>
        </a:accent2>
        <a:accent3>
          <a:srgbClr val="FFFFFF"/>
        </a:accent3>
        <a:accent4>
          <a:srgbClr val="404040"/>
        </a:accent4>
        <a:accent5>
          <a:srgbClr val="ADBEC0"/>
        </a:accent5>
        <a:accent6>
          <a:srgbClr val="3D8388"/>
        </a:accent6>
        <a:hlink>
          <a:srgbClr val="4D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powerpoint-template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owerpoint-template 4">
    <a:dk1>
      <a:srgbClr val="4D4D4D"/>
    </a:dk1>
    <a:lt1>
      <a:srgbClr val="FFFFFF"/>
    </a:lt1>
    <a:dk2>
      <a:srgbClr val="4D4D4D"/>
    </a:dk2>
    <a:lt2>
      <a:srgbClr val="247274"/>
    </a:lt2>
    <a:accent1>
      <a:srgbClr val="2D7A80"/>
    </a:accent1>
    <a:accent2>
      <a:srgbClr val="449197"/>
    </a:accent2>
    <a:accent3>
      <a:srgbClr val="FFFFFF"/>
    </a:accent3>
    <a:accent4>
      <a:srgbClr val="404040"/>
    </a:accent4>
    <a:accent5>
      <a:srgbClr val="ADBEC0"/>
    </a:accent5>
    <a:accent6>
      <a:srgbClr val="3D8388"/>
    </a:accent6>
    <a:hlink>
      <a:srgbClr val="4D9AA3"/>
    </a:hlink>
    <a:folHlink>
      <a:srgbClr val="DDDDDD"/>
    </a:folHlink>
  </a:clrScheme>
</a:themeOverride>
</file>

<file path=ppt/theme/themeOverride3.xml><?xml version="1.0" encoding="utf-8"?>
<a:themeOverride xmlns:a="http://schemas.openxmlformats.org/drawingml/2006/main">
  <a:clrScheme name="powerpoint-template 4">
    <a:dk1>
      <a:srgbClr val="4D4D4D"/>
    </a:dk1>
    <a:lt1>
      <a:srgbClr val="FFFFFF"/>
    </a:lt1>
    <a:dk2>
      <a:srgbClr val="4D4D4D"/>
    </a:dk2>
    <a:lt2>
      <a:srgbClr val="247274"/>
    </a:lt2>
    <a:accent1>
      <a:srgbClr val="2D7A80"/>
    </a:accent1>
    <a:accent2>
      <a:srgbClr val="449197"/>
    </a:accent2>
    <a:accent3>
      <a:srgbClr val="FFFFFF"/>
    </a:accent3>
    <a:accent4>
      <a:srgbClr val="404040"/>
    </a:accent4>
    <a:accent5>
      <a:srgbClr val="ADBEC0"/>
    </a:accent5>
    <a:accent6>
      <a:srgbClr val="3D8388"/>
    </a:accent6>
    <a:hlink>
      <a:srgbClr val="4D9AA3"/>
    </a:hlink>
    <a:folHlink>
      <a:srgbClr val="DDDDDD"/>
    </a:folHlink>
  </a:clrScheme>
</a:themeOverride>
</file>

<file path=ppt/theme/themeOverride4.xml><?xml version="1.0" encoding="utf-8"?>
<a:themeOverride xmlns:a="http://schemas.openxmlformats.org/drawingml/2006/main">
  <a:clrScheme name="powerpoint-template 4">
    <a:dk1>
      <a:srgbClr val="4D4D4D"/>
    </a:dk1>
    <a:lt1>
      <a:srgbClr val="FFFFFF"/>
    </a:lt1>
    <a:dk2>
      <a:srgbClr val="4D4D4D"/>
    </a:dk2>
    <a:lt2>
      <a:srgbClr val="247274"/>
    </a:lt2>
    <a:accent1>
      <a:srgbClr val="2D7A80"/>
    </a:accent1>
    <a:accent2>
      <a:srgbClr val="449197"/>
    </a:accent2>
    <a:accent3>
      <a:srgbClr val="FFFFFF"/>
    </a:accent3>
    <a:accent4>
      <a:srgbClr val="404040"/>
    </a:accent4>
    <a:accent5>
      <a:srgbClr val="ADBEC0"/>
    </a:accent5>
    <a:accent6>
      <a:srgbClr val="3D8388"/>
    </a:accent6>
    <a:hlink>
      <a:srgbClr val="4D9AA3"/>
    </a:hlink>
    <a:folHlink>
      <a:srgbClr val="DDDD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1062</Words>
  <Application>Microsoft Office PowerPoint</Application>
  <PresentationFormat>Произвольный</PresentationFormat>
  <Paragraphs>267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Тема Office</vt:lpstr>
      <vt:lpstr>powerpoint-template</vt:lpstr>
      <vt:lpstr>1_powerpoint-template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1. Подготовьте   рабочие места до урока</vt:lpstr>
      <vt:lpstr>Прием 2. Придумайте  начало урока</vt:lpstr>
      <vt:lpstr>Как проявляется эмоционально-мотивационная установка урока</vt:lpstr>
      <vt:lpstr>Прием 3. Обеспечьте физиологическую комфортность</vt:lpstr>
      <vt:lpstr>Презентация PowerPoint</vt:lpstr>
      <vt:lpstr>Прием 4. Продумайте цели урока</vt:lpstr>
      <vt:lpstr>Презентация PowerPoint</vt:lpstr>
      <vt:lpstr>Прием 5. Выберите форму урока</vt:lpstr>
      <vt:lpstr>Прием 5. Выберите форму урока</vt:lpstr>
      <vt:lpstr>Презентация PowerPoint</vt:lpstr>
      <vt:lpstr>Прием 6. Продумайте  содержание учебного материала</vt:lpstr>
      <vt:lpstr>Презентация PowerPoint</vt:lpstr>
      <vt:lpstr>Прием 7. Грамотно организуйте деятельность учеников на уроке </vt:lpstr>
      <vt:lpstr>Презентация PowerPoint</vt:lpstr>
      <vt:lpstr>Прием 8. Организуйте рефлексию  на уроке </vt:lpstr>
      <vt:lpstr>Презентация PowerPoint</vt:lpstr>
      <vt:lpstr>Прием 9. Используйте разные формы оценивания и контроля</vt:lpstr>
      <vt:lpstr>Презентация PowerPoint</vt:lpstr>
      <vt:lpstr>Прием 10. Планируйте объем  и оценку домашнего задания</vt:lpstr>
      <vt:lpstr>Презентация PowerPoint</vt:lpstr>
      <vt:lpstr>Прием 11. Налаживайте психологический контакт</vt:lpstr>
      <vt:lpstr>Презентация PowerPoint</vt:lpstr>
      <vt:lpstr>Методы мотивации и стимулирования  деятельности учащихся</vt:lpstr>
      <vt:lpstr>Степень владения каждым методом мотивации и стимулирования деятельности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«Золотая монета с солнцем»  2. «Серебряная ладонь» 3. «Алмазная лестница»  4. «Изумрудная книга»  5. «Сапфировый факел»  6. «Платиновые часы» 7. «Золотая стрела» </vt:lpstr>
      <vt:lpstr>Ваша мотивация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ymedvedeva</dc:creator>
  <cp:lastModifiedBy>ch12</cp:lastModifiedBy>
  <cp:revision>314</cp:revision>
  <dcterms:created xsi:type="dcterms:W3CDTF">2018-03-15T14:17:23Z</dcterms:created>
  <dcterms:modified xsi:type="dcterms:W3CDTF">2021-03-10T05:33:13Z</dcterms:modified>
</cp:coreProperties>
</file>