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14" r:id="rId4"/>
    <p:sldId id="334" r:id="rId5"/>
    <p:sldId id="332" r:id="rId6"/>
    <p:sldId id="315" r:id="rId7"/>
    <p:sldId id="317" r:id="rId8"/>
    <p:sldId id="316" r:id="rId9"/>
    <p:sldId id="319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>
        <p:scale>
          <a:sx n="53" d="100"/>
          <a:sy n="53" d="100"/>
        </p:scale>
        <p:origin x="-2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639160-EE10-4170-A9FD-D746150F140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F2003E-740A-4058-A145-FF084B876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Этнографическая выставка</a:t>
            </a:r>
            <a:br>
              <a:rPr lang="ru-RU" dirty="0" smtClean="0"/>
            </a:br>
            <a:r>
              <a:rPr lang="en-US" dirty="0" smtClean="0"/>
              <a:t>          </a:t>
            </a:r>
            <a:r>
              <a:rPr lang="ru-RU" dirty="0" smtClean="0"/>
              <a:t>«</a:t>
            </a:r>
            <a:r>
              <a:rPr lang="ru-RU" dirty="0" err="1" smtClean="0"/>
              <a:t>Ручн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маёй</a:t>
            </a:r>
            <a:r>
              <a:rPr lang="ru-RU" dirty="0" smtClean="0"/>
              <a:t> </a:t>
            </a:r>
            <a:r>
              <a:rPr lang="ru-RU" dirty="0" err="1" smtClean="0"/>
              <a:t>бабул</a:t>
            </a:r>
            <a:r>
              <a:rPr lang="en-US" dirty="0" err="1" smtClean="0"/>
              <a:t>i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357430"/>
            <a:ext cx="4643470" cy="4286280"/>
          </a:xfrm>
        </p:spPr>
        <p:txBody>
          <a:bodyPr/>
          <a:lstStyle/>
          <a:p>
            <a:endParaRPr lang="ru-RU" sz="44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C:\Users\Robot\Desktop\Ручник\свадьба\1387457672_img_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4804"/>
            <a:ext cx="6552728" cy="459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 любви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2400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805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Образ петуха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929330"/>
            <a:ext cx="785818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625805" cy="3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84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 сильной страны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1042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24571"/>
            <a:ext cx="3520653" cy="35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11489" cy="2506290"/>
          </a:xfrm>
        </p:spPr>
        <p:txBody>
          <a:bodyPr/>
          <a:lstStyle/>
          <a:p>
            <a:r>
              <a:rPr lang="ru-RU" dirty="0" smtClean="0"/>
              <a:t>Образ человека</a:t>
            </a:r>
            <a:endParaRPr lang="ru-RU" dirty="0"/>
          </a:p>
        </p:txBody>
      </p:sp>
      <p:pic>
        <p:nvPicPr>
          <p:cNvPr id="7" name="Содержимое 6" descr="http://ok-t.ru/studopediaru/baza13/187896929577.files/image024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49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Родины.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257148" cy="50006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97232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криницы</a:t>
            </a:r>
            <a:endParaRPr lang="ru-RU" dirty="0"/>
          </a:p>
        </p:txBody>
      </p:sp>
      <p:pic>
        <p:nvPicPr>
          <p:cNvPr id="5" name="Содержимое 4" descr="http://ok-t.ru/studopediaru/baza13/187896929577.files/image02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37085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3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rmAutofit/>
          </a:bodyPr>
          <a:lstStyle/>
          <a:p>
            <a:r>
              <a:rPr lang="ru-RU" dirty="0" smtClean="0"/>
              <a:t>Образ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1543032" cy="13087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Образ полей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1543032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3363555" cy="2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828784" cy="1471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3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023642" cy="32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8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ot\Desktop\Ручник\свадьба\lkniojopk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4552"/>
            <a:ext cx="7488832" cy="640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1.Расширить знания о знаменитых людях </a:t>
            </a:r>
            <a:r>
              <a:rPr lang="ru-RU" dirty="0" err="1" smtClean="0"/>
              <a:t>Лидчины</a:t>
            </a:r>
            <a:r>
              <a:rPr lang="ru-RU" dirty="0" smtClean="0"/>
              <a:t>, воспитывать чувство гордости и любви к своей малой родине;</a:t>
            </a:r>
          </a:p>
          <a:p>
            <a:pPr lvl="0"/>
            <a:r>
              <a:rPr lang="ru-RU" dirty="0" smtClean="0"/>
              <a:t>2.Духовно обогатить личность ученика через преемственную связь поколений;</a:t>
            </a:r>
          </a:p>
          <a:p>
            <a:pPr lvl="0"/>
            <a:r>
              <a:rPr lang="ru-RU" dirty="0" smtClean="0"/>
              <a:t> 3.Прививать и расширять навыки поисково-исследовательской работы, посредством участия школьников в поисково-исследовательской деятельности.</a:t>
            </a:r>
          </a:p>
          <a:p>
            <a:pPr lvl="0"/>
            <a:r>
              <a:rPr lang="ru-RU" dirty="0" smtClean="0"/>
              <a:t>4. Пропагандировать и популяризировать историко-культурное     наследие малой родины.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Введение</a:t>
            </a:r>
          </a:p>
          <a:p>
            <a:pPr lvl="0"/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. «Я благодарна жизни за всё…»</a:t>
            </a:r>
          </a:p>
          <a:p>
            <a:pPr lvl="0"/>
            <a:r>
              <a:rPr lang="ru-RU" dirty="0" smtClean="0"/>
              <a:t>Глава </a:t>
            </a:r>
            <a:r>
              <a:rPr lang="en-US" dirty="0" smtClean="0"/>
              <a:t>II</a:t>
            </a:r>
            <a:r>
              <a:rPr lang="ru-RU" dirty="0" smtClean="0"/>
              <a:t>. Через призму времени</a:t>
            </a:r>
          </a:p>
          <a:p>
            <a:pPr lvl="0"/>
            <a:r>
              <a:rPr lang="ru-RU" dirty="0" smtClean="0"/>
              <a:t>Глава </a:t>
            </a:r>
            <a:r>
              <a:rPr lang="en-US" dirty="0" smtClean="0"/>
              <a:t>III</a:t>
            </a:r>
            <a:r>
              <a:rPr lang="ru-RU" dirty="0" smtClean="0"/>
              <a:t>. Воспоминания близких друзей и коллег</a:t>
            </a:r>
          </a:p>
          <a:p>
            <a:pPr lvl="0"/>
            <a:r>
              <a:rPr lang="ru-RU" dirty="0" smtClean="0"/>
              <a:t>Глава </a:t>
            </a:r>
            <a:r>
              <a:rPr lang="en-US" dirty="0" smtClean="0"/>
              <a:t>IV</a:t>
            </a:r>
            <a:r>
              <a:rPr lang="ru-RU" dirty="0" smtClean="0"/>
              <a:t>. Люди о ней</a:t>
            </a:r>
          </a:p>
          <a:p>
            <a:pPr lvl="0"/>
            <a:r>
              <a:rPr lang="ru-RU" dirty="0" smtClean="0"/>
              <a:t>Заключение</a:t>
            </a:r>
          </a:p>
          <a:p>
            <a:pPr lvl="0"/>
            <a:r>
              <a:rPr lang="ru-RU" dirty="0" smtClean="0"/>
              <a:t>Литература</a:t>
            </a:r>
          </a:p>
          <a:p>
            <a:pPr lvl="0"/>
            <a:r>
              <a:rPr lang="ru-RU" dirty="0" smtClean="0"/>
              <a:t>Приложение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ВИА «</a:t>
            </a:r>
            <a:r>
              <a:rPr lang="ru-RU" dirty="0" err="1" smtClean="0"/>
              <a:t>Песняры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руководитель Владимир </a:t>
            </a:r>
            <a:r>
              <a:rPr lang="ru-RU" dirty="0" err="1" smtClean="0"/>
              <a:t>Мулявин</a:t>
            </a:r>
            <a:endParaRPr lang="ru-RU" dirty="0"/>
          </a:p>
        </p:txBody>
      </p:sp>
      <p:pic>
        <p:nvPicPr>
          <p:cNvPr id="3074" name="Picture 2" descr="C:\Users\Robot\Desktop\Ручник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99" y="1291579"/>
            <a:ext cx="5449789" cy="544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564357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Robot\Desktop\Ручник\1195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744691" cy="5759089"/>
          </a:xfrm>
          <a:prstGeom prst="rect">
            <a:avLst/>
          </a:prstGeom>
          <a:noFill/>
        </p:spPr>
      </p:pic>
      <p:pic>
        <p:nvPicPr>
          <p:cNvPr id="4099" name="Picture 3" descr="C:\Users\Robot\Desktop\Ручник\pesn-rf9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907705" cy="259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Вера Верба - белорусская поэтесса</a:t>
            </a:r>
            <a:endParaRPr lang="ru-RU" dirty="0"/>
          </a:p>
        </p:txBody>
      </p:sp>
      <p:pic>
        <p:nvPicPr>
          <p:cNvPr id="5122" name="Picture 2" descr="C:\Users\Robot\Desktop\Ручник\viarba15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024336" cy="462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Ромб</a:t>
            </a:r>
            <a:endParaRPr lang="ru-RU" dirty="0"/>
          </a:p>
        </p:txBody>
      </p:sp>
      <p:pic>
        <p:nvPicPr>
          <p:cNvPr id="5" name="Содержимое 4" descr="http://ok-t.ru/studopediaru/baza13/187896929577.files/image01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50518" cy="38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k-t.ru/studopediaru/baza13/187896929577.files/image01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888432" cy="37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матери-прародительницы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86520"/>
            <a:ext cx="8401080" cy="35719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ok-t.ru/studopediaru/baza13/187896929577.files/image0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331106" cy="38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огня</a:t>
            </a:r>
            <a:endParaRPr lang="ru-RU" dirty="0"/>
          </a:p>
        </p:txBody>
      </p:sp>
      <p:pic>
        <p:nvPicPr>
          <p:cNvPr id="5" name="Содержимое 4" descr="http://ok-t.ru/studopediaru/baza13/187896929577.files/image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04864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</a:t>
            </a:r>
            <a:r>
              <a:rPr lang="ru-RU" dirty="0" err="1" smtClean="0"/>
              <a:t>Ярилы</a:t>
            </a:r>
            <a:endParaRPr lang="ru-RU" dirty="0"/>
          </a:p>
        </p:txBody>
      </p:sp>
      <p:pic>
        <p:nvPicPr>
          <p:cNvPr id="5" name="Содержимое 4" descr="http://ok-t.ru/studopediaru/baza13/187896929577.files/image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402483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333333"/>
      </a:dk1>
      <a:lt1>
        <a:sysClr val="window" lastClr="F0F0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129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Этнографическая выставка           «Ручнiк маёй бабулi»</vt:lpstr>
      <vt:lpstr>Слайд 2</vt:lpstr>
      <vt:lpstr>ВИА «Песняры» руководитель Владимир Мулявин</vt:lpstr>
      <vt:lpstr>Слайд 4</vt:lpstr>
      <vt:lpstr>Вера Верба - белорусская поэтесса</vt:lpstr>
      <vt:lpstr>Ромб</vt:lpstr>
      <vt:lpstr>Образ матери-прародительницы</vt:lpstr>
      <vt:lpstr>Образ огня</vt:lpstr>
      <vt:lpstr>Образ Ярилы</vt:lpstr>
      <vt:lpstr>Образ любви </vt:lpstr>
      <vt:lpstr>Образ петуха</vt:lpstr>
      <vt:lpstr>Образ сильной страны</vt:lpstr>
      <vt:lpstr>Образ человека</vt:lpstr>
      <vt:lpstr>Образ Родины.</vt:lpstr>
      <vt:lpstr>Образ криницы</vt:lpstr>
      <vt:lpstr>Образ дерева</vt:lpstr>
      <vt:lpstr>Образ полей</vt:lpstr>
      <vt:lpstr>Образ песни</vt:lpstr>
      <vt:lpstr>Слайд 19</vt:lpstr>
      <vt:lpstr>Слайд 20</vt:lpstr>
      <vt:lpstr>Цели и задачи</vt:lpstr>
      <vt:lpstr> Содержание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Попова Надежда Ивановна «Женщина-легенда»</dc:title>
  <dc:creator>User</dc:creator>
  <cp:lastModifiedBy>Robot</cp:lastModifiedBy>
  <cp:revision>49</cp:revision>
  <dcterms:created xsi:type="dcterms:W3CDTF">2011-12-02T15:40:19Z</dcterms:created>
  <dcterms:modified xsi:type="dcterms:W3CDTF">2016-10-31T17:29:16Z</dcterms:modified>
</cp:coreProperties>
</file>