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37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5A44F-3B18-4003-97DA-789698A9146A}" type="datetimeFigureOut">
              <a:rPr lang="ru-RU" smtClean="0"/>
              <a:t>30.04.2019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22196-53C7-4230-91B1-4F421FA89E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5A44F-3B18-4003-97DA-789698A9146A}" type="datetimeFigureOut">
              <a:rPr lang="ru-RU" smtClean="0"/>
              <a:t>30.04.2019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22196-53C7-4230-91B1-4F421FA89E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5A44F-3B18-4003-97DA-789698A9146A}" type="datetimeFigureOut">
              <a:rPr lang="ru-RU" smtClean="0"/>
              <a:t>30.04.2019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22196-53C7-4230-91B1-4F421FA89ECE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5A44F-3B18-4003-97DA-789698A9146A}" type="datetimeFigureOut">
              <a:rPr lang="ru-RU" smtClean="0"/>
              <a:t>30.04.2019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22196-53C7-4230-91B1-4F421FA89ECE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5A44F-3B18-4003-97DA-789698A9146A}" type="datetimeFigureOut">
              <a:rPr lang="ru-RU" smtClean="0"/>
              <a:t>30.04.2019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22196-53C7-4230-91B1-4F421FA89E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5A44F-3B18-4003-97DA-789698A9146A}" type="datetimeFigureOut">
              <a:rPr lang="ru-RU" smtClean="0"/>
              <a:t>30.04.2019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22196-53C7-4230-91B1-4F421FA89ECE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5A44F-3B18-4003-97DA-789698A9146A}" type="datetimeFigureOut">
              <a:rPr lang="ru-RU" smtClean="0"/>
              <a:t>30.04.2019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22196-53C7-4230-91B1-4F421FA89E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5A44F-3B18-4003-97DA-789698A9146A}" type="datetimeFigureOut">
              <a:rPr lang="ru-RU" smtClean="0"/>
              <a:t>30.04.2019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22196-53C7-4230-91B1-4F421FA89E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5A44F-3B18-4003-97DA-789698A9146A}" type="datetimeFigureOut">
              <a:rPr lang="ru-RU" smtClean="0"/>
              <a:t>30.04.2019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22196-53C7-4230-91B1-4F421FA89E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5A44F-3B18-4003-97DA-789698A9146A}" type="datetimeFigureOut">
              <a:rPr lang="ru-RU" smtClean="0"/>
              <a:t>30.04.2019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22196-53C7-4230-91B1-4F421FA89ECE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5A44F-3B18-4003-97DA-789698A9146A}" type="datetimeFigureOut">
              <a:rPr lang="ru-RU" smtClean="0"/>
              <a:t>30.04.2019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22196-53C7-4230-91B1-4F421FA89ECE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C065A44F-3B18-4003-97DA-789698A9146A}" type="datetimeFigureOut">
              <a:rPr lang="ru-RU" smtClean="0"/>
              <a:t>30.04.2019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6122196-53C7-4230-91B1-4F421FA89ECE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3140968"/>
            <a:ext cx="7772400" cy="1780108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Использование программы </a:t>
            </a:r>
            <a:r>
              <a:rPr lang="en-US" b="1" dirty="0"/>
              <a:t>SMART Notebook  </a:t>
            </a:r>
            <a:r>
              <a:rPr lang="ru-RU" b="1" dirty="0"/>
              <a:t>для формирования ключевых знаний  учащихся с особенностями психофизического развития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31790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«Подбор ключевого слова».</a:t>
            </a:r>
            <a:r>
              <a:rPr lang="ru-RU" dirty="0"/>
              <a:t> 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51" b="4591"/>
          <a:stretch>
            <a:fillRect/>
          </a:stretch>
        </p:blipFill>
        <p:spPr bwMode="auto">
          <a:xfrm>
            <a:off x="611093" y="1628800"/>
            <a:ext cx="8279473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73923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«Несколько вариантов ответа».</a:t>
            </a:r>
            <a:r>
              <a:rPr lang="ru-RU" dirty="0"/>
              <a:t> 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7" b="3061"/>
          <a:stretch>
            <a:fillRect/>
          </a:stretch>
        </p:blipFill>
        <p:spPr bwMode="auto">
          <a:xfrm>
            <a:off x="611560" y="1628800"/>
            <a:ext cx="8240421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34715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«Активные точки».</a:t>
            </a:r>
            <a:r>
              <a:rPr lang="ru-RU" dirty="0"/>
              <a:t> </a:t>
            </a:r>
            <a:endParaRPr lang="ru-RU" dirty="0"/>
          </a:p>
        </p:txBody>
      </p:sp>
      <p:pic>
        <p:nvPicPr>
          <p:cNvPr id="9218" name="Рисунок 3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9" t="12828" r="3152" b="4221"/>
          <a:stretch>
            <a:fillRect/>
          </a:stretch>
        </p:blipFill>
        <p:spPr bwMode="auto">
          <a:xfrm>
            <a:off x="611560" y="1412776"/>
            <a:ext cx="7860640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43423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«Викторина». </a:t>
            </a:r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8329772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62205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«Выбор изображения»</a:t>
            </a:r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8457922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02695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 </a:t>
            </a:r>
            <a:r>
              <a:rPr lang="ru-RU" b="1" dirty="0"/>
              <a:t>«Угадывание слов». </a:t>
            </a:r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00809"/>
            <a:ext cx="5382314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1310" y="3645024"/>
            <a:ext cx="5436096" cy="3054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0762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«Упорядочение изображений»</a:t>
            </a:r>
            <a:r>
              <a:rPr lang="ru-RU" dirty="0"/>
              <a:t> </a:t>
            </a:r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2776"/>
            <a:ext cx="8066336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58897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Оценка работы</a:t>
            </a:r>
            <a:endParaRPr lang="ru-R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3" y="1340768"/>
            <a:ext cx="6642100" cy="373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900" y="3117524"/>
            <a:ext cx="6642100" cy="373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36933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064" b="50000"/>
          <a:stretch/>
        </p:blipFill>
        <p:spPr bwMode="auto">
          <a:xfrm>
            <a:off x="251519" y="260648"/>
            <a:ext cx="8489325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28262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908720"/>
            <a:ext cx="7992888" cy="4536504"/>
          </a:xfrm>
        </p:spPr>
        <p:txBody>
          <a:bodyPr/>
          <a:lstStyle/>
          <a:p>
            <a:r>
              <a:rPr lang="ru-RU" dirty="0"/>
              <a:t>Программное обеспечение </a:t>
            </a:r>
            <a:r>
              <a:rPr lang="ru-RU" dirty="0" err="1"/>
              <a:t>Notebook</a:t>
            </a:r>
            <a:r>
              <a:rPr lang="ru-RU" dirty="0"/>
              <a:t> позволяет проводить занятия с помощью ярких рисунков, объектов и текстов, используя различные ресурсы. Богатыми возможностями располагают интерактивные анимации, используемые для наглядно-образного раскрытия темы урока и помогающие  реконструировать события прошлого.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64570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«Анаграмма».</a:t>
            </a:r>
            <a:r>
              <a:rPr lang="ru-RU" dirty="0"/>
              <a:t> 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76470"/>
            <a:ext cx="8280920" cy="46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53232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 «Сортировка по категориям – текст». 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82"/>
          <a:stretch>
            <a:fillRect/>
          </a:stretch>
        </p:blipFill>
        <p:spPr bwMode="auto">
          <a:xfrm>
            <a:off x="683568" y="1700808"/>
            <a:ext cx="8146008" cy="4395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49508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«Сортировка по категориям изображения</a:t>
            </a:r>
            <a:r>
              <a:rPr lang="ru-RU" dirty="0"/>
              <a:t>» </a:t>
            </a:r>
            <a:endParaRPr lang="ru-RU" dirty="0"/>
          </a:p>
        </p:txBody>
      </p:sp>
      <p:pic>
        <p:nvPicPr>
          <p:cNvPr id="3074" name="Рисунок 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50" t="12828" r="2992" b="3365"/>
          <a:stretch>
            <a:fillRect/>
          </a:stretch>
        </p:blipFill>
        <p:spPr bwMode="auto">
          <a:xfrm>
            <a:off x="611560" y="1770926"/>
            <a:ext cx="7848872" cy="4482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45080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«Вихрь, сортировка текста» </a:t>
            </a:r>
            <a:endParaRPr lang="ru-RU" dirty="0"/>
          </a:p>
        </p:txBody>
      </p:sp>
      <p:pic>
        <p:nvPicPr>
          <p:cNvPr id="4098" name="Рисунок 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89" t="11681" r="4112" b="5128"/>
          <a:stretch>
            <a:fillRect/>
          </a:stretch>
        </p:blipFill>
        <p:spPr bwMode="auto">
          <a:xfrm>
            <a:off x="1043608" y="1494709"/>
            <a:ext cx="7474787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34801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 «Сортировка вихрей  изображение»</a:t>
            </a:r>
            <a:r>
              <a:rPr lang="ru-RU" dirty="0"/>
              <a:t> </a:t>
            </a:r>
            <a:endParaRPr lang="ru-RU" dirty="0"/>
          </a:p>
        </p:txBody>
      </p:sp>
      <p:pic>
        <p:nvPicPr>
          <p:cNvPr id="5122" name="Рисунок 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70" t="11687" r="2031" b="3650"/>
          <a:stretch>
            <a:fillRect/>
          </a:stretch>
        </p:blipFill>
        <p:spPr bwMode="auto">
          <a:xfrm>
            <a:off x="1331640" y="1916831"/>
            <a:ext cx="7344816" cy="468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90392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 «Сочетание изображений».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34" b="4846"/>
          <a:stretch>
            <a:fillRect/>
          </a:stretch>
        </p:blipFill>
        <p:spPr bwMode="auto">
          <a:xfrm>
            <a:off x="467544" y="1484784"/>
            <a:ext cx="8105280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50653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«Подбор ключевого слова».</a:t>
            </a:r>
            <a:r>
              <a:rPr lang="ru-RU" dirty="0"/>
              <a:t> 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7" b="5357"/>
          <a:stretch>
            <a:fillRect/>
          </a:stretch>
        </p:blipFill>
        <p:spPr bwMode="auto">
          <a:xfrm>
            <a:off x="467544" y="1513226"/>
            <a:ext cx="8288093" cy="4220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88232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15</TotalTime>
  <Words>117</Words>
  <Application>Microsoft Office PowerPoint</Application>
  <PresentationFormat>Экран (4:3)</PresentationFormat>
  <Paragraphs>17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Волна</vt:lpstr>
      <vt:lpstr>Использование программы SMART Notebook  для формирования ключевых знаний  учащихся с особенностями психофизического развития </vt:lpstr>
      <vt:lpstr>Презентация PowerPoint</vt:lpstr>
      <vt:lpstr>«Анаграмма». </vt:lpstr>
      <vt:lpstr> «Сортировка по категориям – текст». </vt:lpstr>
      <vt:lpstr>«Сортировка по категориям изображения» </vt:lpstr>
      <vt:lpstr>«Вихрь, сортировка текста» </vt:lpstr>
      <vt:lpstr> «Сортировка вихрей  изображение» </vt:lpstr>
      <vt:lpstr> «Сочетание изображений».</vt:lpstr>
      <vt:lpstr>«Подбор ключевого слова». </vt:lpstr>
      <vt:lpstr>«Подбор ключевого слова». </vt:lpstr>
      <vt:lpstr>«Несколько вариантов ответа». </vt:lpstr>
      <vt:lpstr>«Активные точки». </vt:lpstr>
      <vt:lpstr>«Викторина». </vt:lpstr>
      <vt:lpstr>«Выбор изображения»</vt:lpstr>
      <vt:lpstr> «Угадывание слов». </vt:lpstr>
      <vt:lpstr>«Упорядочение изображений» </vt:lpstr>
      <vt:lpstr>Оценка работы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программы SMART Notebook  для формирования ключевых знаний  учащихся с особенностями психофизического развития</dc:title>
  <dc:creator>Администратор</dc:creator>
  <cp:lastModifiedBy>Администратор</cp:lastModifiedBy>
  <cp:revision>2</cp:revision>
  <dcterms:created xsi:type="dcterms:W3CDTF">2019-04-30T00:03:10Z</dcterms:created>
  <dcterms:modified xsi:type="dcterms:W3CDTF">2019-04-30T00:18:52Z</dcterms:modified>
</cp:coreProperties>
</file>