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1" r:id="rId13"/>
    <p:sldId id="272" r:id="rId14"/>
    <p:sldId id="277" r:id="rId15"/>
    <p:sldId id="278" r:id="rId16"/>
    <p:sldId id="27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3401D5-D86D-4A80-B76C-49ACE5C6999F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3426B4-E335-4F96-B97F-617CA68B7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6F2B6BC-4C74-4EEE-925C-7887AF6D6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697" y="383458"/>
            <a:ext cx="10515600" cy="626806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контроля деятельности учителя-дефектолога класса интегрированного обучения и воспитания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Светомира Анатольевна </a:t>
            </a:r>
            <a:r>
              <a:rPr lang="ru-RU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Ильёва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 по учебной работе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образования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«Средняя школа №10 </a:t>
            </a:r>
            <a:r>
              <a:rPr lang="ru-RU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г.Речицы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247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ведением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требований к оформлению и ведению журнала.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Своевременность заполнения журнала.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Соответствие записей проведённых занятий расписанию.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590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Персональный контроль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прохождении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педагогом аттестации на присвоение квалификационной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категории;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 молодых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специалистов;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выявления проблем в работе конкретного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учителя-дефектолога 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последующего планирования методической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педагогу.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102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4754" y="1"/>
            <a:ext cx="10515600" cy="67993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учебного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учителя-дефектолога  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690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193729"/>
              </p:ext>
            </p:extLst>
          </p:nvPr>
        </p:nvGraphicFramePr>
        <p:xfrm>
          <a:off x="480646" y="398586"/>
          <a:ext cx="11383107" cy="6302542"/>
        </p:xfrm>
        <a:graphic>
          <a:graphicData uri="http://schemas.openxmlformats.org/drawingml/2006/table">
            <a:tbl>
              <a:tblPr/>
              <a:tblGrid>
                <a:gridCol w="1083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99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Педагогический работник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Цель посещения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 урока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Целеполагание Задачи  урока, пост. перед детьми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ТИП урока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 урока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Традиционный, исследование, аукцион, игра, путешествие, семинар, зачет, другое _________________________________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Начало урока. Орг.момент.Мотивация 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Приветствие  ____, проверка готовности к уроку___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Этапы урока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Четкое соблюдение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Необходимость временного регламента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Получение продуктивной обратной связи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Связь этапов урока  с  типом и видом урока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Целесообразность наличия или отсутствия этапов 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Готовность педагогического работника к уроку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Наличие плана ____, продуманность методов, приемов ____,  теоретические знания ___, логика изложения, научность 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Характер педагогического общения на уроке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Уважительное и внимательное выслушивание отвечающего, независимо от уровня его успеваемости. 2. Обращение к обучающимся по имени. 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Поддержка учеников улыбкой, прикосновениями и т.д. 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Поощрение   чувства независимости, уверенности в себе при ответе.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Стиль общения: авторитарный; сотрудничество, ведущая деятельности педагогического работника; координация деятельности обучающихся, совместная работа. 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Валеологический аспект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Гигиенические требования к кабинету.__ 2. Поза обучающихся, контроль осанки.__ 3.  Интеллектуальная активность обучающихся __  , 4. наличие эмоциональных пауз ___,                        5. Чередование позы обучающихся ___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Организация внимания 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Урок начинается со стимулирующего введения __, в течении урока меняются формы учебной деятельности___  ; педагогический работник «держит» внимание детей ___  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911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Организация повторения основного материала  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А. повторение спланировано ___, Б. в работу на повторение включаются слабые обучающиеся ___, повторение проводится на уровне воспроизведения ___, повторение проводится на уровне систематизации и обобщения знаний ___, повторение проводится в измененной ситуации ___.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Повторение организовано через: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работу в парах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диалог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беседу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групповую деятельность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коллективную деятельность 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5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Формы контроля 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Самоконтроль, взаимоконтроль, контроль педагогического работника.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9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Рефлексия 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каждом этапе урока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конце урока 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Целесообразность использования 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01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Методы контроля знаний, умений, навыков, способов деятельности.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Устные </a:t>
                      </a: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(фронтальный опрос, индивидуальный опрос, игровые моменты, ___________ )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Письменные</a:t>
                      </a: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(тестирование, ответ на вопрос, решение задач, упражнений,  ___________)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Культура устной речи</a:t>
                      </a: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(отвечать на вопросы, ставить вопросы, вести диалог, пересказ, рассуждение, умозаключение, умение слушать и слышать)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13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Уровень изложения</a:t>
                      </a:r>
                      <a:endParaRPr lang="ru-RU" sz="7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Проводится подготовка обучающихся к воспроизведению нового материала ___, в материале выделены наиболее трудные места ___, содержание объясняется через: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проблемную ситуацию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самостоятельную работу обучающихся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домашнее задание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антиципацию (предвосхищение)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учебник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другое 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Новый материал дается с помощью подходящих и понятных учащимся слов ___, ключевые моменты отражены на доске ___, приводятся аналогии и примеры___</a:t>
                      </a:r>
                      <a:endParaRPr lang="ru-RU" sz="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13" marR="27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97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235974"/>
            <a:ext cx="10515600" cy="623856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062" y="151112"/>
            <a:ext cx="7854461" cy="6742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386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16194" y="235974"/>
            <a:ext cx="10837606" cy="643029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законных представителей обучающихся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родители!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Нам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интересно узнать Ваше мнение о работе учителей-дефектологов с Вашими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установления тесного сотрудничества между Вами и специалистами нашего учреждения образования предлагаем Вам ответить на ряд вопросов. Ваши ответы и пожелания мы используем для улучшения работы с Вашими детьми. Ответы могут быть анонимными, но обязательно правдивыми. Выберите варианты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ответов.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Довольны ли Вы тем, что Ваш ребёнок получает коррекционно-педагогическую помощь?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Да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Затрудняюсь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удовольствием ли Ваш ребёнок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посещает учебные занятия?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Да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Затрудняюсь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Удовлетворены ли Вы отношениями, сложившимися у Вашего ребёнка с учителем-дефектологом?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Да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Затрудняюсь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ответить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8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16194" y="501445"/>
            <a:ext cx="10837606" cy="61648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Получали ли Вы подробную информацию от учителя-дефектолога по вопросам развития Вашего ребёнка?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Да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Получали ли Вы рекомендации от учителя- дефектолога?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Да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Нет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Помогает ли Вам общение с учителем-дефектологом повышению Вашей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компетентности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Затрудняюсь ответить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Заметили ли Вы изменения в развитии Вашего ребёнка за последний учебный год?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Да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Затрудняюсь ответить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Интересуется ли педагог Вашими педагогическими потребностями?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Да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Нет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Какие формы помощи учителя-дефектолога, на Ваш взгляд, наиболее полезны для родителей?   Подчеркните.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 для родителей, семинары-практикумы, тренинги, групповые консультации, индивидуальные беседы, индивидуальные письменные рекомендации, информация на стенде, информация на сайте учреждения образования, дни открытых дверей, другое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за сотрудничество!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3890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56188" y="557263"/>
            <a:ext cx="10515600" cy="61237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По итогам контроля в зависимости от его формы, цели и задач, а также с учётом реального положения дел проводятся совещания при директоре, заместителе директора. Директор учреждения образования по результатам проверки издаёт приказ. С целью снятия вопроса с контроля информация о выполнении приказа по итогам фронтального и тематического изучения заслушивается на совещании при директоре.</a:t>
            </a:r>
            <a:endParaRPr lang="ru-RU" sz="1800" dirty="0">
              <a:ea typeface="Calibri"/>
              <a:cs typeface="Times New Roman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19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0936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документы,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которыми осуществляется контроль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учреждении общего среднего образования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2374490"/>
            <a:ext cx="10515600" cy="380247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Положение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контрольной деятельности учреждения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План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учреждения образования на учебный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Постановления,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начальника отдела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Речицкого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районного исполнительного комитета,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педагогических советов, приказы директора учреждения образования.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4436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аспекты деятельности учителей-дефектологов,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требующие систематического контроля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руководства учреждения образования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46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Состояние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работы и повышения квалификации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учителей-дефектологов.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Эффективность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результативность работы по оказанию коррекционно-педагогической помощи обучающимся с особенностями психофизического развития.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Ведение документации.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Выполнение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санитарно-гигиенических требований, создание безопасных условий для обучающихся, обеспечение психологического комфорта обучающихся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ОПФР.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Состояние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материально-технической базы кабинета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/>
                <a:ea typeface="Calibri"/>
              </a:rPr>
              <a:t>          Создание </a:t>
            </a:r>
            <a:r>
              <a:rPr lang="ru-RU" dirty="0">
                <a:latin typeface="Times New Roman"/>
                <a:ea typeface="Calibri"/>
              </a:rPr>
              <a:t>условий для развития творческих способностей обучающихся, вовлечение их в различные виды социально значимой </a:t>
            </a:r>
            <a:r>
              <a:rPr lang="ru-RU" dirty="0" smtClean="0">
                <a:latin typeface="Times New Roman"/>
                <a:ea typeface="Calibri"/>
              </a:rPr>
              <a:t>деятельности.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4402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546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контроль на 2021/2022 учебный год состоит из разделов: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637071"/>
            <a:ext cx="10515600" cy="453989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процесс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него входит контроль выполнения организационно-педагогических мероприятий, контроль состояния ведения документации, контроль состояния преподавания отдельных предметов, уровнем знаний учащихся.</a:t>
            </a:r>
          </a:p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Воспитательный процесс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него входит контроль проведения воспитательных мероприятий, встреч с учащимися, работа с родителями.</a:t>
            </a:r>
          </a:p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педагогическими кадрами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Контроль методических объединений, контроль за выполнением инструктивно-методических писем Министерства образования и других нормативных правовых документов.</a:t>
            </a:r>
          </a:p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состояния финансово-хозяйственной деятельности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Контроль создания и обеспечения безопасных условий при организации и проведении образовательного процесса, состояния материально-технической базы кабинетов.</a:t>
            </a:r>
          </a:p>
          <a:p>
            <a:pPr marL="0" indent="0" algn="just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869858" y="2964426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84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мотивации учения как важнейшей проблеме, определяющей результативность образовательной деятельности учащихся»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221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05.11.2021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2)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копилки»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психологических приемов и упражнений, способствующих снятию стресса на уроках, созданию доброжелательной атмосферы, развитию навыков позитивного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с ОПФР и учителей-дефектологов, классных руководителей классов интегрированного обучения и воспитания.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Выставка методических и дидактических материалов учителей-дефектологов учреждения образования.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Презентация опыта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учителя-дефектолога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Приходько О.А.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«Технологии, способствующие повышению учебной мотивации учащихся с ОПФР в 1 классе».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786593" y="2217105"/>
            <a:ext cx="376212" cy="5577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579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 контроль 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77529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 педагогов по профилактике школьной неуспеваемости как средства повышения качества 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(приказ от 08.11.2021 № 37).</a:t>
            </a: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Взаимопосещение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учителями-дефектологами уроков, проведение консультации педагогом-психологом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Е.П.Хобней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учителей-дефектологов «Организация коррекционно-педагогической помощи с учётом возрастных и индивидуальных особенностей обучающихся».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6135329" y="3136380"/>
            <a:ext cx="484632" cy="6046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803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413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 контроль 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309256"/>
            <a:ext cx="10515600" cy="486770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работы педагогов по формированию и развитию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общеучебных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умений и навыков учащихся» (приказ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11.10.2021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42)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Семинар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«Преемственность в работе педагогов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общего среднего образования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навыков познавательной деятельности учащихся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Выступление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учителя-дефектолога пункта коррекционно-педагогической помощи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Короленок Е.С.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 «Работа учителя-дефектолога ПКПП по развитию учебно-интеллектуальных умений обучающихся первых классов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6096000" y="2352033"/>
            <a:ext cx="484632" cy="648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633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Предварительный (предупредительный) контроль 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506682"/>
            <a:ext cx="10515600" cy="507076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Направлен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предупреждение возможных ошибок в работе учителя-дефектолога, выявление готовности к организации образовательного процесса. Объектами данного контроля могут являться: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Нормативное правовое и учебно-методическое обеспечение работы с учащимися с ОПФР.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кабинета к началу учебного года, в том числе оборудование функциональных зон в соответствии с требованиями инструктивно-методического письма, обновление паспорта кабинета, реализация перспективного плана развития кабинета.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календарно-тематического планирования учебных и коррекционных занятий.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77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44343"/>
            <a:ext cx="10515600" cy="8921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153391"/>
            <a:ext cx="10515600" cy="5351318"/>
          </a:xfrm>
        </p:spPr>
        <p:txBody>
          <a:bodyPr>
            <a:normAutofit fontScale="92500" lnSpcReduction="10000"/>
          </a:bodyPr>
          <a:lstStyle/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Соответствие фактического проведения занятий расписанию.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Содержательное наполнение коррекционных занятий.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Посещаемость учебных занятий учащимися.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Осуществление консультативной деятельности в соответствии с графиком.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Своевременность размещения материалов консультаций на официальном сайте учреждения образования, обновления информации на стенде учителя-дефектолога.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Своевременность оформления материалов, характеризующих динамику развития учащихся.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Состояние работы по оформлению и ведению документации учителями-дефектологами.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5778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1499</Words>
  <Application>Microsoft Office PowerPoint</Application>
  <PresentationFormat>Широкоэкранный</PresentationFormat>
  <Paragraphs>166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Wingdings 2</vt:lpstr>
      <vt:lpstr>Wingdings 3</vt:lpstr>
      <vt:lpstr>Апекс</vt:lpstr>
      <vt:lpstr>Система контроля деятельности учителя-дефектолога класса интегрированного обучения и воспитания                                   Светомира Анатольевна Ильёва                                                                       заместитель директора по учебной работе                                                                      государственного учреждения образования                                                «Средняя школа №10 г.Речицы» </vt:lpstr>
      <vt:lpstr>  Локальные документы,  в соответствии с которыми осуществляется контроль  в учреждении общего среднего образования    </vt:lpstr>
      <vt:lpstr>Основные аспекты деятельности учителей-дефектологов,  требующие систематического контроля  со стороны руководства учреждения образования</vt:lpstr>
      <vt:lpstr>Внутренний контроль на 2021/2022 учебный год состоит из разделов:</vt:lpstr>
      <vt:lpstr>Педагогический совет «О мотивации учения как важнейшей проблеме, определяющей результативность образовательной деятельности учащихся»</vt:lpstr>
      <vt:lpstr>Тематический контроль </vt:lpstr>
      <vt:lpstr>Тематический контроль </vt:lpstr>
      <vt:lpstr>Предварительный (предупредительный) контроль </vt:lpstr>
      <vt:lpstr> Оперативный контроль  </vt:lpstr>
      <vt:lpstr>Контроль за ведением  журнала</vt:lpstr>
      <vt:lpstr>Персональный контроль  осуществляется</vt:lpstr>
      <vt:lpstr>Примерная схема   анализа учебного занятия учителя-дефектолога 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PC</cp:lastModifiedBy>
  <cp:revision>60</cp:revision>
  <dcterms:created xsi:type="dcterms:W3CDTF">2018-04-18T07:02:13Z</dcterms:created>
  <dcterms:modified xsi:type="dcterms:W3CDTF">2022-02-08T09:03:45Z</dcterms:modified>
</cp:coreProperties>
</file>