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26.05.2025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26.05.2025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ru-BY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ru-BY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322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Миткевич Евгений Геннадьевич</cp:lastModifiedBy>
  <cp:revision>56</cp:revision>
  <cp:lastPrinted>2024-09-02T11:48:47Z</cp:lastPrinted>
  <dcterms:created xsi:type="dcterms:W3CDTF">2023-11-27T08:14:30Z</dcterms:created>
  <dcterms:modified xsi:type="dcterms:W3CDTF">2025-05-26T13:15:49Z</dcterms:modified>
</cp:coreProperties>
</file>