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220F0D-64A5-48A3-926E-69AD002CF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D944FCD-5608-4A51-9B5C-C13B3F7E2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527AAA-67F0-4E4B-AD62-AC0FEBFF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6F4-D5FE-4750-AD75-D0C7993AB6E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0DBC81-2027-444C-9401-EEA7385E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0B4E-CC52-4509-998D-CF130ECC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9608-53C9-49BB-B9F6-7EC16E3E9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29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A27ED4-C0B1-4E57-8CA7-FD2DA1D6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5FC8213-2B9B-441B-BFC0-3DFA9C0E3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91D876-F801-4BA7-9EF2-9D71BB1A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6F4-D5FE-4750-AD75-D0C7993AB6E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DA884E-061B-4F3F-9033-977254326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23CEF8-F8CC-45C3-93FE-37D49E11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9608-53C9-49BB-B9F6-7EC16E3E9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392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79C8328-5EDD-4961-ADEF-14860DDE6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3FA06E3-5E57-4BEF-AF3B-F4040C74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BAC5D9-A5B0-44CF-B95D-020AD727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6F4-D5FE-4750-AD75-D0C7993AB6E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E29539-A66D-4CAB-A9CF-752DC07C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834644-B1E4-482A-9F43-3AEA9C58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9608-53C9-49BB-B9F6-7EC16E3E9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32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045EC2-624B-4F2B-9B6B-45ED7D3BA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A89941-F8F3-4774-8078-CC6E81947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20A921-1ADD-4EFC-889E-1684FD41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6F4-D5FE-4750-AD75-D0C7993AB6E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90B569-55BA-4461-9958-ED417BEDC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CDF912-7FDA-4657-B4B4-151DFDC7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9608-53C9-49BB-B9F6-7EC16E3E9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79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E93A1A-AE6E-4CA5-91BE-8DAFEC09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854F3E-B9D5-4A85-8DDE-42A6CCECE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DEDE14-CD18-4B5D-B436-02C6DD91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6F4-D5FE-4750-AD75-D0C7993AB6E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7FDF8F-E888-4FEB-B832-26DA6282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633AD6-0AD4-4DC6-927E-A9506875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9608-53C9-49BB-B9F6-7EC16E3E9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91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4A7422-BD34-4003-A77E-941D3C14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B5BB9B-E285-4BB5-A3FB-3B704C64A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28F9D88-0FAE-4C9F-BBE6-C61CEA896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4CFBA2B-994F-46E1-AC9A-65BBBA6B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6F4-D5FE-4750-AD75-D0C7993AB6E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D2BE55-85DA-4C5E-B06D-B3377D30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773400-FF41-4558-AB6D-D931919E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9608-53C9-49BB-B9F6-7EC16E3E9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25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B09E16-36D0-4A5D-AA24-1687FF06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624434-1725-4069-9E95-16B9EF8CE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BBE3C6-403B-4084-891C-272677793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20BF572-01F7-42A3-A328-481C26F77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64B6DD9-67C2-44F8-9F12-3B8D4A850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C953A-06D3-4582-B9A0-0FFBD238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6F4-D5FE-4750-AD75-D0C7993AB6E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C003296-45C5-4752-973A-BA9981F7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0E769A-C1B7-402C-8C93-48FFB504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9608-53C9-49BB-B9F6-7EC16E3E9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F78DEF-CB21-4A12-B3E1-EA9306F6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9FA4C7C-1088-476E-AFEF-94574643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6F4-D5FE-4750-AD75-D0C7993AB6E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C14B142-6BF0-48F6-8864-8472E314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310362E-A218-4295-BD64-E9856982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9608-53C9-49BB-B9F6-7EC16E3E9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985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C7348F9-2F98-4684-9940-AAF02459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6F4-D5FE-4750-AD75-D0C7993AB6E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6132CA5-F786-4E8D-817B-F3D3517C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454CD3-CFED-4D07-ACDA-D15129D6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9608-53C9-49BB-B9F6-7EC16E3E9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12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522C8-0A24-4505-BA4D-46A6CDADE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457F3C-47A4-4A1F-8203-28DB869E4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7C844A-106B-4E8B-B594-EB577CC75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595F68-E5E5-43F2-A89A-1B4A805A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6F4-D5FE-4750-AD75-D0C7993AB6E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4592477-AC1B-4832-997E-E00C7F8F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EC9696-F7C9-4343-A63D-7C6BF31D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9608-53C9-49BB-B9F6-7EC16E3E9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22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65D0DC-4B25-4BA9-B627-DFCE505F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E916C14-5D32-47BD-A346-C58673E49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5F241FF-AF99-499E-A85B-017FB2DA0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070CC2-BF21-4071-A560-DF138386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6F4-D5FE-4750-AD75-D0C7993AB6E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22EEAE2-A72F-4CEA-87AA-459DA1FE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D41BE7-C8F9-4C17-8620-AC769AD8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9608-53C9-49BB-B9F6-7EC16E3E9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69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472C89-0B62-4190-8367-BCD70134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CA664F-234C-4ABD-AACD-F5250709D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C26EF9-1DF9-4A64-A9DD-E7EC50C17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726F4-D5FE-4750-AD75-D0C7993AB6E4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409018-2766-484D-9EEB-0E870EBEC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88E69D-3371-45B1-BE1B-856D0B67B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9608-53C9-49BB-B9F6-7EC16E3E9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14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ван Паўлавiч Мележ">
            <a:extLst>
              <a:ext uri="{FF2B5EF4-FFF2-40B4-BE49-F238E27FC236}">
                <a16:creationId xmlns:a16="http://schemas.microsoft.com/office/drawing/2014/main" xmlns="" id="{069FECDD-DE32-477E-A1DA-10969FA16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1512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Мележ (у цэнтры) у танкавай часцi ў час работы над раманам «Мiнскi напрамак». 1950 г.">
            <a:extLst>
              <a:ext uri="{FF2B5EF4-FFF2-40B4-BE49-F238E27FC236}">
                <a16:creationId xmlns:a16="http://schemas.microsoft.com/office/drawing/2014/main" xmlns="" id="{B0421F9B-0FCC-4F9F-A64A-A0B81675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122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.П.Мележ з жонкай Лiдзiяй Якаўлеўнай i дачкой Людай">
            <a:extLst>
              <a:ext uri="{FF2B5EF4-FFF2-40B4-BE49-F238E27FC236}">
                <a16:creationId xmlns:a16="http://schemas.microsoft.com/office/drawing/2014/main" xmlns="" id="{02C49176-B4BE-489E-850F-4EE82E5D2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43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ля роднай хаты з маці Марыяй Дзянісаўнай, братам Расцiславам i дачкой Людай. 1953 г.">
            <a:extLst>
              <a:ext uri="{FF2B5EF4-FFF2-40B4-BE49-F238E27FC236}">
                <a16:creationId xmlns:a16="http://schemas.microsoft.com/office/drawing/2014/main" xmlns="" id="{746B6729-841D-4B04-A040-B4F54D2C8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4216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26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946 – зб. aпавяданняў «У завiруху» 1952 - раман «Мiнскi напрамак» 1954 – зб. «Блiзкае i далёкае» 1957 - зб. «У гарах дажджы»">
            <a:extLst>
              <a:ext uri="{FF2B5EF4-FFF2-40B4-BE49-F238E27FC236}">
                <a16:creationId xmlns:a16="http://schemas.microsoft.com/office/drawing/2014/main" xmlns="" id="{C8ED3987-8C50-4B27-B797-2C07197A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26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9974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«П а л е с к а я х р о н i к а»">
            <a:extLst>
              <a:ext uri="{FF2B5EF4-FFF2-40B4-BE49-F238E27FC236}">
                <a16:creationId xmlns:a16="http://schemas.microsoft.com/office/drawing/2014/main" xmlns="" id="{9EF4E7B2-BF7D-438B-9E04-7F9142223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6942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Народны артыст СССР Уладзiмiр Дзядзюшка ў ролi мележаўскага Чарнушкi. 1965 г. (Рэжысёры В. Тураў i Д. Зайцаў)">
            <a:extLst>
              <a:ext uri="{FF2B5EF4-FFF2-40B4-BE49-F238E27FC236}">
                <a16:creationId xmlns:a16="http://schemas.microsoft.com/office/drawing/2014/main" xmlns="" id="{DB3CD153-79BF-4200-BBE7-92AFBEC5B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7260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Здымаецца тэлефiльм па «Палескай хронiцы». 1975 г.">
            <a:extLst>
              <a:ext uri="{FF2B5EF4-FFF2-40B4-BE49-F238E27FC236}">
                <a16:creationId xmlns:a16="http://schemas.microsoft.com/office/drawing/2014/main" xmlns="" id="{C6C5816E-3CDD-4E8D-9EFC-F18FA8B1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8895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Л. Давiдовiч у ролi Ганны, Г. Гарбук у ролi Васiля">
            <a:extLst>
              <a:ext uri="{FF2B5EF4-FFF2-40B4-BE49-F238E27FC236}">
                <a16:creationId xmlns:a16="http://schemas.microsoft.com/office/drawing/2014/main" xmlns="" id="{0EACA17E-169F-4FAB-8E4B-75F0FC53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8036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 9 7 2 год">
            <a:extLst>
              <a:ext uri="{FF2B5EF4-FFF2-40B4-BE49-F238E27FC236}">
                <a16:creationId xmlns:a16="http://schemas.microsoft.com/office/drawing/2014/main" xmlns="" id="{5468380B-173A-4766-AE75-ACAE32F76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0209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асля ўручэння Ленiнскай прэмii. 1972 г.">
            <a:extLst>
              <a:ext uri="{FF2B5EF4-FFF2-40B4-BE49-F238E27FC236}">
                <a16:creationId xmlns:a16="http://schemas.microsoft.com/office/drawing/2014/main" xmlns="" id="{8ABB70A4-111D-409C-AFED-A7D6E4849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812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«Чалавек без гiсторыi, без традыцый – што дрэва без карэння» I. Мележ">
            <a:extLst>
              <a:ext uri="{FF2B5EF4-FFF2-40B4-BE49-F238E27FC236}">
                <a16:creationId xmlns:a16="http://schemas.microsoft.com/office/drawing/2014/main" xmlns="" id="{1E4366E5-C070-4DEC-8921-5A382149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73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5989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«Чалавек – скарб. Чалавекам нельга кiдацца. Увага да яго патрэбна i чалавеку, i справе, i краiне» I. Мележ">
            <a:extLst>
              <a:ext uri="{FF2B5EF4-FFF2-40B4-BE49-F238E27FC236}">
                <a16:creationId xmlns:a16="http://schemas.microsoft.com/office/drawing/2014/main" xmlns="" id="{EA702D3D-0CF6-45AC-B410-BB966B89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2240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Будынак лiтаратурнага музея I. Мележа ў в. Глiнiшчы">
            <a:extLst>
              <a:ext uri="{FF2B5EF4-FFF2-40B4-BE49-F238E27FC236}">
                <a16:creationId xmlns:a16="http://schemas.microsoft.com/office/drawing/2014/main" xmlns="" id="{DD37DE19-F4ED-43EC-A4AE-9AC47D1FD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0923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Не могуць нi хваробы, нi вайна Ад нас яго забраць, Не маюць права. Навекi з iм турбота ў нас адна, Адна ў нас недавершаная">
            <a:extLst>
              <a:ext uri="{FF2B5EF4-FFF2-40B4-BE49-F238E27FC236}">
                <a16:creationId xmlns:a16="http://schemas.microsoft.com/office/drawing/2014/main" xmlns="" id="{74DE0821-7F4C-4045-B0A1-C4D24140D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49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ацькi – сяляне: Павел Фёдаравiч i Марыя Дзянiсаўна Мележы">
            <a:extLst>
              <a:ext uri="{FF2B5EF4-FFF2-40B4-BE49-F238E27FC236}">
                <a16:creationId xmlns:a16="http://schemas.microsoft.com/office/drawing/2014/main" xmlns="" id="{B6A9EC9A-9951-4130-BF0C-91558923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958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алеская вёсачка">
            <a:extLst>
              <a:ext uri="{FF2B5EF4-FFF2-40B4-BE49-F238E27FC236}">
                <a16:creationId xmlns:a16="http://schemas.microsoft.com/office/drawing/2014/main" xmlns="" id="{F64F2976-B023-4C02-82FF-E4C22E00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044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«Багата можа быць у чалавека за жыццё iншых куткоў, больш слаўных i больш выдатных, але гэты куток…(куток маленства, што">
            <a:extLst>
              <a:ext uri="{FF2B5EF4-FFF2-40B4-BE49-F238E27FC236}">
                <a16:creationId xmlns:a16="http://schemas.microsoft.com/office/drawing/2014/main" xmlns="" id="{F2B5981D-7F9A-448A-A25E-64C37EBF4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365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ачатковая школа ў Глiнiшчах, дзе вучыўся Мележ">
            <a:extLst>
              <a:ext uri="{FF2B5EF4-FFF2-40B4-BE49-F238E27FC236}">
                <a16:creationId xmlns:a16="http://schemas.microsoft.com/office/drawing/2014/main" xmlns="" id="{B3FCCE79-5B6F-4ED3-8F87-111CFA78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26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240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ван Мележ у школьныя гады">
            <a:extLst>
              <a:ext uri="{FF2B5EF4-FFF2-40B4-BE49-F238E27FC236}">
                <a16:creationId xmlns:a16="http://schemas.microsoft.com/office/drawing/2014/main" xmlns="" id="{8200B28E-7829-49DD-BF70-468D1918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11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Мележ, намеснiк палiтрука горна-артылерыйскага палка. 1941 г.">
            <a:extLst>
              <a:ext uri="{FF2B5EF4-FFF2-40B4-BE49-F238E27FC236}">
                <a16:creationId xmlns:a16="http://schemas.microsoft.com/office/drawing/2014/main" xmlns="" id="{A237E391-95D3-4C66-89C4-2EBC130B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03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ершыя апавяданнi – «Сустрэча» i «Апошняя аперацыя» - створаны ў шпiталi ў Тбiлiсi летам 1942 г. 1943 год – упершыню выступiў у">
            <a:extLst>
              <a:ext uri="{FF2B5EF4-FFF2-40B4-BE49-F238E27FC236}">
                <a16:creationId xmlns:a16="http://schemas.microsoft.com/office/drawing/2014/main" xmlns="" id="{BBF89B62-D42A-4D82-B909-115186598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3009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Произвольный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Бараненко</dc:creator>
  <cp:lastModifiedBy>school10</cp:lastModifiedBy>
  <cp:revision>3</cp:revision>
  <dcterms:created xsi:type="dcterms:W3CDTF">2021-01-31T09:01:09Z</dcterms:created>
  <dcterms:modified xsi:type="dcterms:W3CDTF">2021-02-03T15:13:03Z</dcterms:modified>
</cp:coreProperties>
</file>