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3B4D4-933E-4C35-BEF7-BFDD39EE91B5}" v="36" dt="2021-01-31T17:06:54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86" autoAdjust="0"/>
  </p:normalViewPr>
  <p:slideViewPr>
    <p:cSldViewPr snapToGrid="0">
      <p:cViewPr varScale="1">
        <p:scale>
          <a:sx n="58" d="100"/>
          <a:sy n="58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Фарид Сунгатулин" userId="4dd19cc4c917e883" providerId="LiveId" clId="{68B3B4D4-933E-4C35-BEF7-BFDD39EE91B5}"/>
    <pc:docChg chg="custSel addSld modSld">
      <pc:chgData name="Фарид Сунгатулин" userId="4dd19cc4c917e883" providerId="LiveId" clId="{68B3B4D4-933E-4C35-BEF7-BFDD39EE91B5}" dt="2021-01-31T17:07:13.578" v="382" actId="14100"/>
      <pc:docMkLst>
        <pc:docMk/>
      </pc:docMkLst>
      <pc:sldChg chg="addSp delSp modSp new mod">
        <pc:chgData name="Фарид Сунгатулин" userId="4dd19cc4c917e883" providerId="LiveId" clId="{68B3B4D4-933E-4C35-BEF7-BFDD39EE91B5}" dt="2021-01-31T16:29:33.443" v="142" actId="1076"/>
        <pc:sldMkLst>
          <pc:docMk/>
          <pc:sldMk cId="3455828074" sldId="256"/>
        </pc:sldMkLst>
        <pc:spChg chg="mod">
          <ac:chgData name="Фарид Сунгатулин" userId="4dd19cc4c917e883" providerId="LiveId" clId="{68B3B4D4-933E-4C35-BEF7-BFDD39EE91B5}" dt="2021-01-31T15:56:39.225" v="25" actId="20577"/>
          <ac:spMkLst>
            <pc:docMk/>
            <pc:sldMk cId="3455828074" sldId="256"/>
            <ac:spMk id="2" creationId="{A11053E3-38B2-4BA4-A431-C49B9F309701}"/>
          </ac:spMkLst>
        </pc:spChg>
        <pc:spChg chg="mod">
          <ac:chgData name="Фарид Сунгатулин" userId="4dd19cc4c917e883" providerId="LiveId" clId="{68B3B4D4-933E-4C35-BEF7-BFDD39EE91B5}" dt="2021-01-31T15:59:12.554" v="132" actId="20577"/>
          <ac:spMkLst>
            <pc:docMk/>
            <pc:sldMk cId="3455828074" sldId="256"/>
            <ac:spMk id="3" creationId="{9D259C64-89EC-4C0C-ABC3-EE5D3DCB9CFC}"/>
          </ac:spMkLst>
        </pc:spChg>
        <pc:picChg chg="add del mod">
          <ac:chgData name="Фарид Сунгатулин" userId="4dd19cc4c917e883" providerId="LiveId" clId="{68B3B4D4-933E-4C35-BEF7-BFDD39EE91B5}" dt="2021-01-31T16:28:03.546" v="137" actId="21"/>
          <ac:picMkLst>
            <pc:docMk/>
            <pc:sldMk cId="3455828074" sldId="256"/>
            <ac:picMk id="5" creationId="{B7B8ACDF-9526-4556-9B0C-169F81EC45D5}"/>
          </ac:picMkLst>
        </pc:picChg>
        <pc:picChg chg="add mod">
          <ac:chgData name="Фарид Сунгатулин" userId="4dd19cc4c917e883" providerId="LiveId" clId="{68B3B4D4-933E-4C35-BEF7-BFDD39EE91B5}" dt="2021-01-31T16:29:33.443" v="142" actId="1076"/>
          <ac:picMkLst>
            <pc:docMk/>
            <pc:sldMk cId="3455828074" sldId="256"/>
            <ac:picMk id="7" creationId="{1686B7F5-62B0-4C72-927E-144675312FBB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6:43:04.675" v="213" actId="14100"/>
        <pc:sldMkLst>
          <pc:docMk/>
          <pc:sldMk cId="2508494822" sldId="257"/>
        </pc:sldMkLst>
        <pc:spChg chg="mod">
          <ac:chgData name="Фарид Сунгатулин" userId="4dd19cc4c917e883" providerId="LiveId" clId="{68B3B4D4-933E-4C35-BEF7-BFDD39EE91B5}" dt="2021-01-31T16:41:57.322" v="208" actId="20577"/>
          <ac:spMkLst>
            <pc:docMk/>
            <pc:sldMk cId="2508494822" sldId="257"/>
            <ac:spMk id="2" creationId="{146C2B99-4EAB-4C01-9B94-A8D7CF79523B}"/>
          </ac:spMkLst>
        </pc:spChg>
        <pc:spChg chg="del">
          <ac:chgData name="Фарид Сунгатулин" userId="4dd19cc4c917e883" providerId="LiveId" clId="{68B3B4D4-933E-4C35-BEF7-BFDD39EE91B5}" dt="2021-01-31T16:30:39.851" v="144" actId="931"/>
          <ac:spMkLst>
            <pc:docMk/>
            <pc:sldMk cId="2508494822" sldId="257"/>
            <ac:spMk id="3" creationId="{279DE78F-8654-4B96-A412-26ADAABBC801}"/>
          </ac:spMkLst>
        </pc:spChg>
        <pc:spChg chg="add del mod">
          <ac:chgData name="Фарид Сунгатулин" userId="4dd19cc4c917e883" providerId="LiveId" clId="{68B3B4D4-933E-4C35-BEF7-BFDD39EE91B5}" dt="2021-01-31T16:33:15.363" v="151" actId="931"/>
          <ac:spMkLst>
            <pc:docMk/>
            <pc:sldMk cId="2508494822" sldId="257"/>
            <ac:spMk id="7" creationId="{3F98257E-70E3-4DD4-A069-41CE7FA58037}"/>
          </ac:spMkLst>
        </pc:spChg>
        <pc:spChg chg="add del mod">
          <ac:chgData name="Фарид Сунгатулин" userId="4dd19cc4c917e883" providerId="LiveId" clId="{68B3B4D4-933E-4C35-BEF7-BFDD39EE91B5}" dt="2021-01-31T16:35:58.587" v="155" actId="931"/>
          <ac:spMkLst>
            <pc:docMk/>
            <pc:sldMk cId="2508494822" sldId="257"/>
            <ac:spMk id="11" creationId="{12A9EAA9-E4D8-498B-92FB-370349FFF879}"/>
          </ac:spMkLst>
        </pc:spChg>
        <pc:spChg chg="add del mod">
          <ac:chgData name="Фарид Сунгатулин" userId="4dd19cc4c917e883" providerId="LiveId" clId="{68B3B4D4-933E-4C35-BEF7-BFDD39EE91B5}" dt="2021-01-31T16:42:49.525" v="209" actId="931"/>
          <ac:spMkLst>
            <pc:docMk/>
            <pc:sldMk cId="2508494822" sldId="257"/>
            <ac:spMk id="15" creationId="{2D03BBCB-C770-4944-9EBD-FF1C2E290BB5}"/>
          </ac:spMkLst>
        </pc:spChg>
        <pc:picChg chg="add mod">
          <ac:chgData name="Фарид Сунгатулин" userId="4dd19cc4c917e883" providerId="LiveId" clId="{68B3B4D4-933E-4C35-BEF7-BFDD39EE91B5}" dt="2021-01-31T16:43:04.675" v="213" actId="14100"/>
          <ac:picMkLst>
            <pc:docMk/>
            <pc:sldMk cId="2508494822" sldId="257"/>
            <ac:picMk id="4" creationId="{372CD861-1442-45F5-9D39-420A63CC135A}"/>
          </ac:picMkLst>
        </pc:picChg>
        <pc:picChg chg="add del mod">
          <ac:chgData name="Фарид Сунгатулин" userId="4dd19cc4c917e883" providerId="LiveId" clId="{68B3B4D4-933E-4C35-BEF7-BFDD39EE91B5}" dt="2021-01-31T16:31:48.052" v="150" actId="21"/>
          <ac:picMkLst>
            <pc:docMk/>
            <pc:sldMk cId="2508494822" sldId="257"/>
            <ac:picMk id="5" creationId="{E971D8AF-E2C0-465C-ACDD-B28FE973F597}"/>
          </ac:picMkLst>
        </pc:picChg>
        <pc:picChg chg="add del mod">
          <ac:chgData name="Фарид Сунгатулин" userId="4dd19cc4c917e883" providerId="LiveId" clId="{68B3B4D4-933E-4C35-BEF7-BFDD39EE91B5}" dt="2021-01-31T16:33:27.556" v="154" actId="21"/>
          <ac:picMkLst>
            <pc:docMk/>
            <pc:sldMk cId="2508494822" sldId="257"/>
            <ac:picMk id="9" creationId="{6D5A6626-2A47-4CAD-A167-CD7B016A7765}"/>
          </ac:picMkLst>
        </pc:picChg>
        <pc:picChg chg="add del mod">
          <ac:chgData name="Фарид Сунгатулин" userId="4dd19cc4c917e883" providerId="LiveId" clId="{68B3B4D4-933E-4C35-BEF7-BFDD39EE91B5}" dt="2021-01-31T16:36:13.952" v="160" actId="21"/>
          <ac:picMkLst>
            <pc:docMk/>
            <pc:sldMk cId="2508494822" sldId="257"/>
            <ac:picMk id="13" creationId="{0CC58534-2DEE-4A5D-8B6A-3E1F88D6B0B3}"/>
          </ac:picMkLst>
        </pc:picChg>
      </pc:sldChg>
      <pc:sldChg chg="addSp delSp modSp new mod modClrScheme chgLayout">
        <pc:chgData name="Фарид Сунгатулин" userId="4dd19cc4c917e883" providerId="LiveId" clId="{68B3B4D4-933E-4C35-BEF7-BFDD39EE91B5}" dt="2021-01-31T16:44:40.473" v="225" actId="14100"/>
        <pc:sldMkLst>
          <pc:docMk/>
          <pc:sldMk cId="658940586" sldId="258"/>
        </pc:sldMkLst>
        <pc:spChg chg="del mod ord">
          <ac:chgData name="Фарид Сунгатулин" userId="4dd19cc4c917e883" providerId="LiveId" clId="{68B3B4D4-933E-4C35-BEF7-BFDD39EE91B5}" dt="2021-01-31T16:43:24.772" v="215" actId="700"/>
          <ac:spMkLst>
            <pc:docMk/>
            <pc:sldMk cId="658940586" sldId="258"/>
            <ac:spMk id="2" creationId="{8D3E28DE-0875-48E2-848C-21B3019450BE}"/>
          </ac:spMkLst>
        </pc:spChg>
        <pc:spChg chg="del mod ord">
          <ac:chgData name="Фарид Сунгатулин" userId="4dd19cc4c917e883" providerId="LiveId" clId="{68B3B4D4-933E-4C35-BEF7-BFDD39EE91B5}" dt="2021-01-31T16:43:24.772" v="215" actId="700"/>
          <ac:spMkLst>
            <pc:docMk/>
            <pc:sldMk cId="658940586" sldId="258"/>
            <ac:spMk id="3" creationId="{891A22A9-7F70-44D1-B33E-6E9DDCAED842}"/>
          </ac:spMkLst>
        </pc:spChg>
        <pc:spChg chg="add del mod ord">
          <ac:chgData name="Фарид Сунгатулин" userId="4dd19cc4c917e883" providerId="LiveId" clId="{68B3B4D4-933E-4C35-BEF7-BFDD39EE91B5}" dt="2021-01-31T16:43:31.699" v="216" actId="700"/>
          <ac:spMkLst>
            <pc:docMk/>
            <pc:sldMk cId="658940586" sldId="258"/>
            <ac:spMk id="4" creationId="{5C8414D6-67C9-4422-B729-4DAADF298DD9}"/>
          </ac:spMkLst>
        </pc:spChg>
        <pc:spChg chg="add del mod ord">
          <ac:chgData name="Фарид Сунгатулин" userId="4dd19cc4c917e883" providerId="LiveId" clId="{68B3B4D4-933E-4C35-BEF7-BFDD39EE91B5}" dt="2021-01-31T16:43:31.699" v="216" actId="700"/>
          <ac:spMkLst>
            <pc:docMk/>
            <pc:sldMk cId="658940586" sldId="258"/>
            <ac:spMk id="5" creationId="{6118D576-12E8-4080-8F70-4214949F90F0}"/>
          </ac:spMkLst>
        </pc:spChg>
        <pc:picChg chg="add mod">
          <ac:chgData name="Фарид Сунгатулин" userId="4dd19cc4c917e883" providerId="LiveId" clId="{68B3B4D4-933E-4C35-BEF7-BFDD39EE91B5}" dt="2021-01-31T16:44:40.473" v="225" actId="14100"/>
          <ac:picMkLst>
            <pc:docMk/>
            <pc:sldMk cId="658940586" sldId="258"/>
            <ac:picMk id="7" creationId="{AD5B1946-AAEF-495C-91A3-1385E27BD8C2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46:05.313" v="232" actId="14100"/>
        <pc:sldMkLst>
          <pc:docMk/>
          <pc:sldMk cId="3176485974" sldId="259"/>
        </pc:sldMkLst>
        <pc:picChg chg="add mod">
          <ac:chgData name="Фарид Сунгатулин" userId="4dd19cc4c917e883" providerId="LiveId" clId="{68B3B4D4-933E-4C35-BEF7-BFDD39EE91B5}" dt="2021-01-31T16:46:05.313" v="232" actId="14100"/>
          <ac:picMkLst>
            <pc:docMk/>
            <pc:sldMk cId="3176485974" sldId="259"/>
            <ac:picMk id="3" creationId="{C649ABC6-EA74-4161-B200-DB70E31C5F6F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47:26.519" v="238" actId="14100"/>
        <pc:sldMkLst>
          <pc:docMk/>
          <pc:sldMk cId="2486012870" sldId="260"/>
        </pc:sldMkLst>
        <pc:picChg chg="add mod">
          <ac:chgData name="Фарид Сунгатулин" userId="4dd19cc4c917e883" providerId="LiveId" clId="{68B3B4D4-933E-4C35-BEF7-BFDD39EE91B5}" dt="2021-01-31T16:47:26.519" v="238" actId="14100"/>
          <ac:picMkLst>
            <pc:docMk/>
            <pc:sldMk cId="2486012870" sldId="260"/>
            <ac:picMk id="3" creationId="{17803C79-BF09-46EB-89A5-FDB6704736E4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48:35.499" v="244" actId="14100"/>
        <pc:sldMkLst>
          <pc:docMk/>
          <pc:sldMk cId="4241835240" sldId="261"/>
        </pc:sldMkLst>
        <pc:picChg chg="add mod">
          <ac:chgData name="Фарид Сунгатулин" userId="4dd19cc4c917e883" providerId="LiveId" clId="{68B3B4D4-933E-4C35-BEF7-BFDD39EE91B5}" dt="2021-01-31T16:48:35.499" v="244" actId="14100"/>
          <ac:picMkLst>
            <pc:docMk/>
            <pc:sldMk cId="4241835240" sldId="261"/>
            <ac:picMk id="3" creationId="{ECBE9A5B-A4E5-43C7-B284-BE9339CDA866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49:37.386" v="249" actId="14100"/>
        <pc:sldMkLst>
          <pc:docMk/>
          <pc:sldMk cId="2973784045" sldId="262"/>
        </pc:sldMkLst>
        <pc:picChg chg="add mod">
          <ac:chgData name="Фарид Сунгатулин" userId="4dd19cc4c917e883" providerId="LiveId" clId="{68B3B4D4-933E-4C35-BEF7-BFDD39EE91B5}" dt="2021-01-31T16:49:37.386" v="249" actId="14100"/>
          <ac:picMkLst>
            <pc:docMk/>
            <pc:sldMk cId="2973784045" sldId="262"/>
            <ac:picMk id="3" creationId="{676B5F11-8255-4936-90C4-32EAC4C3E63A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50:31.099" v="256" actId="14100"/>
        <pc:sldMkLst>
          <pc:docMk/>
          <pc:sldMk cId="578675878" sldId="263"/>
        </pc:sldMkLst>
        <pc:picChg chg="add mod">
          <ac:chgData name="Фарид Сунгатулин" userId="4dd19cc4c917e883" providerId="LiveId" clId="{68B3B4D4-933E-4C35-BEF7-BFDD39EE91B5}" dt="2021-01-31T16:50:31.099" v="256" actId="14100"/>
          <ac:picMkLst>
            <pc:docMk/>
            <pc:sldMk cId="578675878" sldId="263"/>
            <ac:picMk id="3" creationId="{F3FA4510-7823-4AC1-87D0-C6AC2A93D7DA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51:19.103" v="262" actId="14100"/>
        <pc:sldMkLst>
          <pc:docMk/>
          <pc:sldMk cId="3656086121" sldId="264"/>
        </pc:sldMkLst>
        <pc:picChg chg="add mod">
          <ac:chgData name="Фарид Сунгатулин" userId="4dd19cc4c917e883" providerId="LiveId" clId="{68B3B4D4-933E-4C35-BEF7-BFDD39EE91B5}" dt="2021-01-31T16:51:19.103" v="262" actId="14100"/>
          <ac:picMkLst>
            <pc:docMk/>
            <pc:sldMk cId="3656086121" sldId="264"/>
            <ac:picMk id="3" creationId="{B95AEFA2-40F2-41B6-BCBA-3AE1417D034B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6:53:29.885" v="278" actId="14100"/>
        <pc:sldMkLst>
          <pc:docMk/>
          <pc:sldMk cId="224011768" sldId="265"/>
        </pc:sldMkLst>
        <pc:picChg chg="add del mod">
          <ac:chgData name="Фарид Сунгатулин" userId="4dd19cc4c917e883" providerId="LiveId" clId="{68B3B4D4-933E-4C35-BEF7-BFDD39EE91B5}" dt="2021-01-31T16:52:01.035" v="267" actId="21"/>
          <ac:picMkLst>
            <pc:docMk/>
            <pc:sldMk cId="224011768" sldId="265"/>
            <ac:picMk id="3" creationId="{36D27535-E27A-4436-A78A-ABDAA7577380}"/>
          </ac:picMkLst>
        </pc:picChg>
        <pc:picChg chg="add del mod">
          <ac:chgData name="Фарид Сунгатулин" userId="4dd19cc4c917e883" providerId="LiveId" clId="{68B3B4D4-933E-4C35-BEF7-BFDD39EE91B5}" dt="2021-01-31T16:52:31.774" v="271" actId="21"/>
          <ac:picMkLst>
            <pc:docMk/>
            <pc:sldMk cId="224011768" sldId="265"/>
            <ac:picMk id="5" creationId="{62F85CF4-2B78-435E-9CAE-224ED973D255}"/>
          </ac:picMkLst>
        </pc:picChg>
        <pc:picChg chg="add mod">
          <ac:chgData name="Фарид Сунгатулин" userId="4dd19cc4c917e883" providerId="LiveId" clId="{68B3B4D4-933E-4C35-BEF7-BFDD39EE91B5}" dt="2021-01-31T16:53:29.885" v="278" actId="14100"/>
          <ac:picMkLst>
            <pc:docMk/>
            <pc:sldMk cId="224011768" sldId="265"/>
            <ac:picMk id="7" creationId="{B35528A3-44BF-4280-93BE-8BE2CC8D64A4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56:24.340" v="284" actId="14100"/>
        <pc:sldMkLst>
          <pc:docMk/>
          <pc:sldMk cId="948256969" sldId="266"/>
        </pc:sldMkLst>
        <pc:picChg chg="add mod">
          <ac:chgData name="Фарид Сунгатулин" userId="4dd19cc4c917e883" providerId="LiveId" clId="{68B3B4D4-933E-4C35-BEF7-BFDD39EE91B5}" dt="2021-01-31T16:56:24.340" v="284" actId="14100"/>
          <ac:picMkLst>
            <pc:docMk/>
            <pc:sldMk cId="948256969" sldId="266"/>
            <ac:picMk id="3" creationId="{3E302F7C-87FF-4749-9D44-B25EC75BB244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57:11.914" v="291" actId="14100"/>
        <pc:sldMkLst>
          <pc:docMk/>
          <pc:sldMk cId="5709744" sldId="267"/>
        </pc:sldMkLst>
        <pc:picChg chg="add mod">
          <ac:chgData name="Фарид Сунгатулин" userId="4dd19cc4c917e883" providerId="LiveId" clId="{68B3B4D4-933E-4C35-BEF7-BFDD39EE91B5}" dt="2021-01-31T16:57:11.914" v="291" actId="14100"/>
          <ac:picMkLst>
            <pc:docMk/>
            <pc:sldMk cId="5709744" sldId="267"/>
            <ac:picMk id="3" creationId="{DA258BE6-8D95-4730-A57D-89B2A3DE175D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6:58:15.162" v="301" actId="14100"/>
        <pc:sldMkLst>
          <pc:docMk/>
          <pc:sldMk cId="628499262" sldId="268"/>
        </pc:sldMkLst>
        <pc:picChg chg="add mod">
          <ac:chgData name="Фарид Сунгатулин" userId="4dd19cc4c917e883" providerId="LiveId" clId="{68B3B4D4-933E-4C35-BEF7-BFDD39EE91B5}" dt="2021-01-31T16:58:15.162" v="301" actId="14100"/>
          <ac:picMkLst>
            <pc:docMk/>
            <pc:sldMk cId="628499262" sldId="268"/>
            <ac:picMk id="3" creationId="{D81C08A6-F779-4367-880E-30287552976C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7:00:01.463" v="316" actId="1076"/>
        <pc:sldMkLst>
          <pc:docMk/>
          <pc:sldMk cId="3431769275" sldId="269"/>
        </pc:sldMkLst>
        <pc:picChg chg="add del mod">
          <ac:chgData name="Фарид Сунгатулин" userId="4dd19cc4c917e883" providerId="LiveId" clId="{68B3B4D4-933E-4C35-BEF7-BFDD39EE91B5}" dt="2021-01-31T16:58:36.860" v="304" actId="21"/>
          <ac:picMkLst>
            <pc:docMk/>
            <pc:sldMk cId="3431769275" sldId="269"/>
            <ac:picMk id="2" creationId="{51B27D8B-9963-4B14-81F0-74D980C12573}"/>
          </ac:picMkLst>
        </pc:picChg>
        <pc:picChg chg="add del mod">
          <ac:chgData name="Фарид Сунгатулин" userId="4dd19cc4c917e883" providerId="LiveId" clId="{68B3B4D4-933E-4C35-BEF7-BFDD39EE91B5}" dt="2021-01-31T16:59:07.263" v="308" actId="21"/>
          <ac:picMkLst>
            <pc:docMk/>
            <pc:sldMk cId="3431769275" sldId="269"/>
            <ac:picMk id="4" creationId="{7312CCC1-0D70-4D54-99B3-62F2B81BBA39}"/>
          </ac:picMkLst>
        </pc:picChg>
        <pc:picChg chg="add mod">
          <ac:chgData name="Фарид Сунгатулин" userId="4dd19cc4c917e883" providerId="LiveId" clId="{68B3B4D4-933E-4C35-BEF7-BFDD39EE91B5}" dt="2021-01-31T17:00:01.463" v="316" actId="1076"/>
          <ac:picMkLst>
            <pc:docMk/>
            <pc:sldMk cId="3431769275" sldId="269"/>
            <ac:picMk id="6" creationId="{D89C97AC-21E7-4D9B-8E45-B7768A12B114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7:00:46.806" v="324" actId="14100"/>
        <pc:sldMkLst>
          <pc:docMk/>
          <pc:sldMk cId="1477632245" sldId="270"/>
        </pc:sldMkLst>
        <pc:picChg chg="add mod">
          <ac:chgData name="Фарид Сунгатулин" userId="4dd19cc4c917e883" providerId="LiveId" clId="{68B3B4D4-933E-4C35-BEF7-BFDD39EE91B5}" dt="2021-01-31T17:00:46.806" v="324" actId="14100"/>
          <ac:picMkLst>
            <pc:docMk/>
            <pc:sldMk cId="1477632245" sldId="270"/>
            <ac:picMk id="3" creationId="{9FBBFA35-5D9E-4309-A48E-871CB7F072EE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7:01:31.242" v="330" actId="14100"/>
        <pc:sldMkLst>
          <pc:docMk/>
          <pc:sldMk cId="201727035" sldId="271"/>
        </pc:sldMkLst>
        <pc:picChg chg="add mod">
          <ac:chgData name="Фарид Сунгатулин" userId="4dd19cc4c917e883" providerId="LiveId" clId="{68B3B4D4-933E-4C35-BEF7-BFDD39EE91B5}" dt="2021-01-31T17:01:31.242" v="330" actId="14100"/>
          <ac:picMkLst>
            <pc:docMk/>
            <pc:sldMk cId="201727035" sldId="271"/>
            <ac:picMk id="3" creationId="{731228EF-6110-460E-845D-9F833ECA0320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7:02:09.177" v="338" actId="14100"/>
        <pc:sldMkLst>
          <pc:docMk/>
          <pc:sldMk cId="2523204855" sldId="272"/>
        </pc:sldMkLst>
        <pc:picChg chg="add mod">
          <ac:chgData name="Фарид Сунгатулин" userId="4dd19cc4c917e883" providerId="LiveId" clId="{68B3B4D4-933E-4C35-BEF7-BFDD39EE91B5}" dt="2021-01-31T17:02:09.177" v="338" actId="14100"/>
          <ac:picMkLst>
            <pc:docMk/>
            <pc:sldMk cId="2523204855" sldId="272"/>
            <ac:picMk id="3" creationId="{18D36DD6-420A-4EC7-BC91-A022E2F3109B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7:03:34.906" v="350" actId="14100"/>
        <pc:sldMkLst>
          <pc:docMk/>
          <pc:sldMk cId="4286202149" sldId="273"/>
        </pc:sldMkLst>
        <pc:picChg chg="add del mod">
          <ac:chgData name="Фарид Сунгатулин" userId="4dd19cc4c917e883" providerId="LiveId" clId="{68B3B4D4-933E-4C35-BEF7-BFDD39EE91B5}" dt="2021-01-31T17:02:42.576" v="343" actId="21"/>
          <ac:picMkLst>
            <pc:docMk/>
            <pc:sldMk cId="4286202149" sldId="273"/>
            <ac:picMk id="3" creationId="{9A08F7C6-E712-4EBE-ACEC-CB064AF75F0E}"/>
          </ac:picMkLst>
        </pc:picChg>
        <pc:picChg chg="add mod">
          <ac:chgData name="Фарид Сунгатулин" userId="4dd19cc4c917e883" providerId="LiveId" clId="{68B3B4D4-933E-4C35-BEF7-BFDD39EE91B5}" dt="2021-01-31T17:03:34.906" v="350" actId="14100"/>
          <ac:picMkLst>
            <pc:docMk/>
            <pc:sldMk cId="4286202149" sldId="273"/>
            <ac:picMk id="5" creationId="{12CC0030-4BF0-47B8-8415-6EB323922FA1}"/>
          </ac:picMkLst>
        </pc:picChg>
      </pc:sldChg>
      <pc:sldChg chg="addSp modSp new mod">
        <pc:chgData name="Фарид Сунгатулин" userId="4dd19cc4c917e883" providerId="LiveId" clId="{68B3B4D4-933E-4C35-BEF7-BFDD39EE91B5}" dt="2021-01-31T17:04:18.514" v="358" actId="14100"/>
        <pc:sldMkLst>
          <pc:docMk/>
          <pc:sldMk cId="1218854788" sldId="274"/>
        </pc:sldMkLst>
        <pc:picChg chg="add mod">
          <ac:chgData name="Фарид Сунгатулин" userId="4dd19cc4c917e883" providerId="LiveId" clId="{68B3B4D4-933E-4C35-BEF7-BFDD39EE91B5}" dt="2021-01-31T17:04:18.514" v="358" actId="14100"/>
          <ac:picMkLst>
            <pc:docMk/>
            <pc:sldMk cId="1218854788" sldId="274"/>
            <ac:picMk id="3" creationId="{AF06B0F6-E356-4742-9744-1729963C3549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7:05:24.977" v="368" actId="14100"/>
        <pc:sldMkLst>
          <pc:docMk/>
          <pc:sldMk cId="2052052664" sldId="275"/>
        </pc:sldMkLst>
        <pc:picChg chg="add del mod">
          <ac:chgData name="Фарид Сунгатулин" userId="4dd19cc4c917e883" providerId="LiveId" clId="{68B3B4D4-933E-4C35-BEF7-BFDD39EE91B5}" dt="2021-01-31T17:04:47.561" v="363" actId="21"/>
          <ac:picMkLst>
            <pc:docMk/>
            <pc:sldMk cId="2052052664" sldId="275"/>
            <ac:picMk id="3" creationId="{E1DE2AFF-2EF9-46F2-AB36-65F6F70A7953}"/>
          </ac:picMkLst>
        </pc:picChg>
        <pc:picChg chg="add mod">
          <ac:chgData name="Фарид Сунгатулин" userId="4dd19cc4c917e883" providerId="LiveId" clId="{68B3B4D4-933E-4C35-BEF7-BFDD39EE91B5}" dt="2021-01-31T17:05:24.977" v="368" actId="14100"/>
          <ac:picMkLst>
            <pc:docMk/>
            <pc:sldMk cId="2052052664" sldId="275"/>
            <ac:picMk id="5" creationId="{0A429130-81FE-43D5-85D5-1D023223A6C1}"/>
          </ac:picMkLst>
        </pc:picChg>
      </pc:sldChg>
      <pc:sldChg chg="addSp delSp modSp new mod">
        <pc:chgData name="Фарид Сунгатулин" userId="4dd19cc4c917e883" providerId="LiveId" clId="{68B3B4D4-933E-4C35-BEF7-BFDD39EE91B5}" dt="2021-01-31T17:07:13.578" v="382" actId="14100"/>
        <pc:sldMkLst>
          <pc:docMk/>
          <pc:sldMk cId="31814944" sldId="276"/>
        </pc:sldMkLst>
        <pc:picChg chg="add del mod">
          <ac:chgData name="Фарид Сунгатулин" userId="4dd19cc4c917e883" providerId="LiveId" clId="{68B3B4D4-933E-4C35-BEF7-BFDD39EE91B5}" dt="2021-01-31T17:05:57.993" v="374" actId="21"/>
          <ac:picMkLst>
            <pc:docMk/>
            <pc:sldMk cId="31814944" sldId="276"/>
            <ac:picMk id="3" creationId="{EF934D69-B1FD-4F4C-9C1A-CCC8502001EF}"/>
          </ac:picMkLst>
        </pc:picChg>
        <pc:picChg chg="add mod">
          <ac:chgData name="Фарид Сунгатулин" userId="4dd19cc4c917e883" providerId="LiveId" clId="{68B3B4D4-933E-4C35-BEF7-BFDD39EE91B5}" dt="2021-01-31T17:07:13.578" v="382" actId="14100"/>
          <ac:picMkLst>
            <pc:docMk/>
            <pc:sldMk cId="31814944" sldId="276"/>
            <ac:picMk id="5" creationId="{B009BCFA-DFC6-45EF-A212-F2994028B0A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1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2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44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66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14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31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7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5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82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42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06D44-A102-47FC-A447-95D98BFA9750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6F7E7E-470D-478D-840B-88A083C51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78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053E3-38B2-4BA4-A431-C49B9F3097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/>
              <a:t>Віртуальная выстава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259C64-89EC-4C0C-ABC3-EE5D3DCB9C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e-BY"/>
              <a:t>                   Да 100-годдзя народнага пісьменніка і.п.Мележа</a:t>
            </a:r>
            <a:endParaRPr lang="ru-RU" dirty="0"/>
          </a:p>
        </p:txBody>
      </p:sp>
      <p:pic>
        <p:nvPicPr>
          <p:cNvPr id="7" name="Рисунок 6" descr="Изображение выглядит как текст, трав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1686B7F5-62B0-4C72-927E-144675312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94" y="402001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35528A3-44BF-4280-93BE-8BE2CC8D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9" y="164892"/>
            <a:ext cx="5186597" cy="65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302F7C-87FF-4749-9D44-B25EC75B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" y="134910"/>
            <a:ext cx="10559936" cy="65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258BE6-8D95-4730-A57D-89B2A3DE1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94" y="194872"/>
            <a:ext cx="10528544" cy="6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 позе, человек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D81C08A6-F779-4367-880E-302875529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40647"/>
            <a:ext cx="11852223" cy="657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9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человек,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D89C97AC-21E7-4D9B-8E45-B7768A12B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6" y="213609"/>
            <a:ext cx="8359668" cy="64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BBFA35-5D9E-4309-A48E-871CB7F0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" y="269823"/>
            <a:ext cx="11527437" cy="62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3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1228EF-6110-460E-845D-9F833ECA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98" y="179882"/>
            <a:ext cx="8855653" cy="65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D36DD6-420A-4EC7-BC91-A022E2F31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04" y="123986"/>
            <a:ext cx="6788258" cy="66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CC0030-4BF0-47B8-8415-6EB323922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" y="309966"/>
            <a:ext cx="11840705" cy="63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2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06B0F6-E356-4742-9744-1729963C3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8" y="247973"/>
            <a:ext cx="9841424" cy="64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C2B99-4EAB-4C01-9B94-A8D7CF79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08.02.1921 -09.08.1976 </a:t>
            </a:r>
          </a:p>
        </p:txBody>
      </p:sp>
      <p:pic>
        <p:nvPicPr>
          <p:cNvPr id="4" name="Объект 3" descr="Изображение выглядит как мужчина, человек, военная форм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72CD861-1442-45F5-9D39-420A63CC1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58" y="2098623"/>
            <a:ext cx="2550484" cy="3382130"/>
          </a:xfrm>
        </p:spPr>
      </p:pic>
    </p:spTree>
    <p:extLst>
      <p:ext uri="{BB962C8B-B14F-4D97-AF65-F5344CB8AC3E}">
        <p14:creationId xmlns:p14="http://schemas.microsoft.com/office/powerpoint/2010/main" val="250849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429130-81FE-43D5-85D5-1D023223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2" y="185979"/>
            <a:ext cx="9451465" cy="65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5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009BCFA-DFC6-45EF-A212-F2994028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82880"/>
            <a:ext cx="6234546" cy="65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D5B1946-AAEF-495C-91A3-1385E27B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63" y="104931"/>
            <a:ext cx="4916774" cy="66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4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49ABC6-EA74-4161-B200-DB70E31C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58" y="179882"/>
            <a:ext cx="5445242" cy="6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803C79-BF09-46EB-89A5-FDB670473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1" y="134910"/>
            <a:ext cx="9830558" cy="65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1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CBE9A5B-A4E5-43C7-B284-BE9339CDA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01" y="119922"/>
            <a:ext cx="7418198" cy="67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3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676B5F11-8255-4936-90C4-32EAC4C3E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6" y="0"/>
            <a:ext cx="8763288" cy="66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8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групп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F3FA4510-7823-4AC1-87D0-C6AC2A93D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" y="134910"/>
            <a:ext cx="11105266" cy="65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5AEFA2-40F2-41B6-BCBA-3AE1417D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68" y="149902"/>
            <a:ext cx="9715663" cy="65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612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</TotalTime>
  <Words>16</Words>
  <Application>Microsoft Office PowerPoint</Application>
  <PresentationFormat>Широкоэкранный</PresentationFormat>
  <Paragraphs>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Галерея</vt:lpstr>
      <vt:lpstr>Віртуальная выстава</vt:lpstr>
      <vt:lpstr>                         08.02.1921 -09.08.1976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Віртуальная выстава</dc:title>
  <dc:creator>Фарид Сунгатулин</dc:creator>
  <cp:lastModifiedBy>Фарид Сунгатулин</cp:lastModifiedBy>
  <cp:revision>1</cp:revision>
  <dcterms:created xsi:type="dcterms:W3CDTF">2021-01-31T15:54:02Z</dcterms:created>
  <dcterms:modified xsi:type="dcterms:W3CDTF">2021-01-31T17:07:19Z</dcterms:modified>
</cp:coreProperties>
</file>