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48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3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32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41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4216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78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30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6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7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36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2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14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9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1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15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05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1385-436E-419D-887C-298A4BBD575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CCF147-DE29-42BE-ABB4-6636EAC9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83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400" dirty="0" smtClean="0">
                <a:solidFill>
                  <a:schemeClr val="tx1"/>
                </a:solidFill>
              </a:rPr>
              <a:t>Літаратурная гадзіна «Іван Шамякін – летапісец эпохі»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4" t="267" r="1064" b="6415"/>
          <a:stretch/>
        </p:blipFill>
        <p:spPr>
          <a:xfrm>
            <a:off x="5389581" y="2483318"/>
            <a:ext cx="3033657" cy="3756117"/>
          </a:xfrm>
        </p:spPr>
      </p:pic>
    </p:spTree>
    <p:extLst>
      <p:ext uri="{BB962C8B-B14F-4D97-AF65-F5344CB8AC3E}">
        <p14:creationId xmlns:p14="http://schemas.microsoft.com/office/powerpoint/2010/main" xmlns="" val="2300535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5603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Іван Пятровіч Шамякін нарадзіўся 30 студзеня 1921 года ў вёсцы Карма Добрушскага раёна Гомельскай вобласці. Сям’я была малазямельнай, і бацька з 1925 г. стаў працаваць лесніком у Цярэшкавічах Гомельскага раёна.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8587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cs typeface="Aharoni" panose="02010803020104030203" pitchFamily="2" charset="-79"/>
              </a:rPr>
              <a:t>У школу Іван Шамякін пайшоў толькі ў дзесяць гадоў. Да пятага класа ён вучыўся ў Краўцоўцы. Закончыўшы сем класаў Макаўскай школы (Гомельскі раён), паступіў у Гомельскі тэхнікум будаўнічых матэрыялаў.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12" y="2472560"/>
            <a:ext cx="3657600" cy="3881437"/>
          </a:xfrm>
        </p:spPr>
      </p:pic>
    </p:spTree>
    <p:extLst>
      <p:ext uri="{BB962C8B-B14F-4D97-AF65-F5344CB8AC3E}">
        <p14:creationId xmlns:p14="http://schemas.microsoft.com/office/powerpoint/2010/main" xmlns="" val="279673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 тэхнікуме ён пачаў пісаць вершы і стаў членам літаратурнага аб’яднання пры газеце «Гомельская праўда». У газеце «Гомельская праўда» надрукаваў свае першыя паэтычныя творы.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2377441"/>
            <a:ext cx="3059912" cy="36639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619" y="1930400"/>
            <a:ext cx="3660742" cy="4552689"/>
          </a:xfrm>
        </p:spPr>
      </p:pic>
    </p:spTree>
    <p:extLst>
      <p:ext uri="{BB962C8B-B14F-4D97-AF65-F5344CB8AC3E}">
        <p14:creationId xmlns:p14="http://schemas.microsoft.com/office/powerpoint/2010/main" xmlns="" val="4188050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У 1944 г. I. Шамякін напісаў на беларускай мове апавяданне «У снежнай пустыні», потым — аповесць «Помста» (1946). У 1946 г. паступіў на завочнае аддзяленне Гомельскага педагагічнага інстытута.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845795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Раманы </a:t>
            </a:r>
            <a:r>
              <a:rPr lang="ru-RU" sz="2400" dirty="0">
                <a:solidFill>
                  <a:schemeClr val="tx1"/>
                </a:solidFill>
              </a:rPr>
              <a:t>«Крыніцы», «Сэрца на далоні», «Снежныя зімы», «Атланты і карыятыды», «Вазьму твой боль», «Злая зорка», цыкл аповесцей «Трывожнае шчасце», аповесці «Гандлярка і паэт», «Ахвяры».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87" y="3108960"/>
            <a:ext cx="4152452" cy="32595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925" y="2042254"/>
            <a:ext cx="3243654" cy="3881437"/>
          </a:xfrm>
        </p:spPr>
      </p:pic>
    </p:spTree>
    <p:extLst>
      <p:ext uri="{BB962C8B-B14F-4D97-AF65-F5344CB8AC3E}">
        <p14:creationId xmlns:p14="http://schemas.microsoft.com/office/powerpoint/2010/main" xmlns="" val="2981082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За вялікі ўклад у развіццё літаратуры </a:t>
            </a:r>
            <a:r>
              <a:rPr lang="en-US" sz="3200" dirty="0">
                <a:solidFill>
                  <a:schemeClr val="tx1"/>
                </a:solidFill>
              </a:rPr>
              <a:t>I. </a:t>
            </a:r>
            <a:r>
              <a:rPr lang="ru-RU" sz="3200" dirty="0">
                <a:solidFill>
                  <a:schemeClr val="tx1"/>
                </a:solidFill>
              </a:rPr>
              <a:t>Шамякіну нададзена высокае званне народнага пісьменніка Беларусі (1972). Двойчы яму прысуджалася Дзяржаўная прэмія БССР. Літаратурныя заслугі пісьменніка адзначаны Зоркай Героя Сацыялістычнай Працы (1981). У 1994 годзе ён быў абраны акадэмікам Нацыянальнай акадэміі навук Беларусі ў галіне літаратуры.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056382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 жыцці пісьменніка выключнае месца займала яго сям’я. Да сваіх дзяцей ён і яго жонка Марыя Філатаўна ставіліся з вялікай і трапяткой любоўю.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71" y="2782519"/>
            <a:ext cx="4183062" cy="35412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95"/>
          <a:stretch/>
        </p:blipFill>
        <p:spPr>
          <a:xfrm>
            <a:off x="6492775" y="1930401"/>
            <a:ext cx="2905736" cy="3749638"/>
          </a:xfrm>
        </p:spPr>
      </p:pic>
    </p:spTree>
    <p:extLst>
      <p:ext uri="{BB962C8B-B14F-4D97-AF65-F5344CB8AC3E}">
        <p14:creationId xmlns:p14="http://schemas.microsoft.com/office/powerpoint/2010/main" xmlns="" val="361795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На жаль, 14 кастрычніка 2004 года Івана Шамякіна не </a:t>
            </a:r>
            <a:r>
              <a:rPr lang="ru-RU" sz="2400" dirty="0" smtClean="0">
                <a:solidFill>
                  <a:schemeClr val="tx1"/>
                </a:solidFill>
              </a:rPr>
              <a:t>стала</a:t>
            </a:r>
            <a:r>
              <a:rPr lang="ru-RU" sz="2400" dirty="0">
                <a:solidFill>
                  <a:schemeClr val="tx1"/>
                </a:solidFill>
              </a:rPr>
              <a:t>… </a:t>
            </a:r>
            <a:r>
              <a:rPr lang="ru-RU" sz="2400" dirty="0" smtClean="0">
                <a:solidFill>
                  <a:schemeClr val="tx1"/>
                </a:solidFill>
              </a:rPr>
              <a:t>Яго можна </a:t>
            </a:r>
            <a:r>
              <a:rPr lang="ru-RU" sz="2400" dirty="0">
                <a:solidFill>
                  <a:schemeClr val="tx1"/>
                </a:solidFill>
              </a:rPr>
              <a:t>назваць не толькі вялікім беларускім пісьменнікам, але і патрыётам сваёй Радзімы.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609" y="1930400"/>
            <a:ext cx="3786692" cy="4423596"/>
          </a:xfrm>
        </p:spPr>
      </p:pic>
    </p:spTree>
    <p:extLst>
      <p:ext uri="{BB962C8B-B14F-4D97-AF65-F5344CB8AC3E}">
        <p14:creationId xmlns:p14="http://schemas.microsoft.com/office/powerpoint/2010/main" xmlns="" val="1208443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289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Літаратурная гадзіна «Іван Шамякін – летапісец эпохі»</vt:lpstr>
      <vt:lpstr>Іван Пятровіч Шамякін нарадзіўся 30 студзеня 1921 года ў вёсцы Карма Добрушскага раёна Гомельскай вобласці. Сям’я была малазямельнай, і бацька з 1925 г. стаў працаваць лесніком у Цярэшкавічах Гомельскага раёна.</vt:lpstr>
      <vt:lpstr>У школу Іван Шамякін пайшоў толькі ў дзесяць гадоў. Да пятага класа ён вучыўся ў Краўцоўцы. Закончыўшы сем класаў Макаўскай школы (Гомельскі раён), паступіў у Гомельскі тэхнікум будаўнічых матэрыялаў.</vt:lpstr>
      <vt:lpstr>У тэхнікуме ён пачаў пісаць вершы і стаў членам літаратурнага аб’яднання пры газеце «Гомельская праўда». У газеце «Гомельская праўда» надрукаваў свае першыя паэтычныя творы. </vt:lpstr>
      <vt:lpstr>У 1944 г. I. Шамякін напісаў на беларускай мове апавяданне «У снежнай пустыні», потым — аповесць «Помста» (1946). У 1946 г. паступіў на завочнае аддзяленне Гомельскага педагагічнага інстытута.</vt:lpstr>
      <vt:lpstr>Раманы «Крыніцы», «Сэрца на далоні», «Снежныя зімы», «Атланты і карыятыды», «Вазьму твой боль», «Злая зорка», цыкл аповесцей «Трывожнае шчасце», аповесці «Гандлярка і паэт», «Ахвяры». </vt:lpstr>
      <vt:lpstr>За вялікі ўклад у развіццё літаратуры I. Шамякіну нададзена высокае званне народнага пісьменніка Беларусі (1972). Двойчы яму прысуджалася Дзяржаўная прэмія БССР. Літаратурныя заслугі пісьменніка адзначаны Зоркай Героя Сацыялістычнай Працы (1981). У 1994 годзе ён быў абраны акадэмікам Нацыянальнай акадэміі навук Беларусі ў галіне літаратуры.</vt:lpstr>
      <vt:lpstr>У жыцці пісьменніка выключнае месца займала яго сям’я. Да сваіх дзяцей ён і яго жонка Марыя Філатаўна ставіліся з вялікай і трапяткой любоўю. </vt:lpstr>
      <vt:lpstr>На жаль, 14 кастрычніка 2004 года Івана Шамякіна не стала… Яго можна назваць не толькі вялікім беларускім пісьменнікам, але і патрыётам сваёй Радзімы.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Літаратурная гадзіна «Іван Шамякін – летапісец эпохі»</dc:title>
  <dc:creator>Анастасия</dc:creator>
  <cp:lastModifiedBy>school10</cp:lastModifiedBy>
  <cp:revision>8</cp:revision>
  <dcterms:created xsi:type="dcterms:W3CDTF">2021-01-24T09:48:55Z</dcterms:created>
  <dcterms:modified xsi:type="dcterms:W3CDTF">2021-01-25T09:08:57Z</dcterms:modified>
</cp:coreProperties>
</file>