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4B8F5-00EA-4B5C-902A-7F0367ED1418}" v="57" dt="2021-02-01T20:05:08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3" autoAdjust="0"/>
    <p:restoredTop sz="55490" autoAdjust="0"/>
  </p:normalViewPr>
  <p:slideViewPr>
    <p:cSldViewPr snapToGrid="0">
      <p:cViewPr varScale="1">
        <p:scale>
          <a:sx n="38" d="100"/>
          <a:sy n="38" d="100"/>
        </p:scale>
        <p:origin x="11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Фарид Сунгатулин" userId="4dd19cc4c917e883" providerId="LiveId" clId="{E3D4B8F5-00EA-4B5C-902A-7F0367ED1418}"/>
    <pc:docChg chg="undo custSel mod addSld delSld modSld">
      <pc:chgData name="Фарид Сунгатулин" userId="4dd19cc4c917e883" providerId="LiveId" clId="{E3D4B8F5-00EA-4B5C-902A-7F0367ED1418}" dt="2021-02-01T20:06:06.692" v="1143" actId="14100"/>
      <pc:docMkLst>
        <pc:docMk/>
      </pc:docMkLst>
      <pc:sldChg chg="addSp delSp modSp new mod modTransition setBg">
        <pc:chgData name="Фарид Сунгатулин" userId="4dd19cc4c917e883" providerId="LiveId" clId="{E3D4B8F5-00EA-4B5C-902A-7F0367ED1418}" dt="2021-02-01T18:26:32.123" v="440" actId="5793"/>
        <pc:sldMkLst>
          <pc:docMk/>
          <pc:sldMk cId="3106446161" sldId="256"/>
        </pc:sldMkLst>
        <pc:spChg chg="mod">
          <ac:chgData name="Фарид Сунгатулин" userId="4dd19cc4c917e883" providerId="LiveId" clId="{E3D4B8F5-00EA-4B5C-902A-7F0367ED1418}" dt="2021-02-01T18:24:41.011" v="387" actId="26606"/>
          <ac:spMkLst>
            <pc:docMk/>
            <pc:sldMk cId="3106446161" sldId="256"/>
            <ac:spMk id="2" creationId="{8F21A806-698C-421E-9892-26E10B043F96}"/>
          </ac:spMkLst>
        </pc:spChg>
        <pc:spChg chg="del mod">
          <ac:chgData name="Фарид Сунгатулин" userId="4dd19cc4c917e883" providerId="LiveId" clId="{E3D4B8F5-00EA-4B5C-902A-7F0367ED1418}" dt="2021-02-01T18:25:42.138" v="419" actId="478"/>
          <ac:spMkLst>
            <pc:docMk/>
            <pc:sldMk cId="3106446161" sldId="256"/>
            <ac:spMk id="3" creationId="{7B384729-2D2B-4714-BCB7-00FE9DCB9B6F}"/>
          </ac:spMkLst>
        </pc:spChg>
        <pc:spChg chg="add mod">
          <ac:chgData name="Фарид Сунгатулин" userId="4dd19cc4c917e883" providerId="LiveId" clId="{E3D4B8F5-00EA-4B5C-902A-7F0367ED1418}" dt="2021-02-01T18:26:32.123" v="440" actId="5793"/>
          <ac:spMkLst>
            <pc:docMk/>
            <pc:sldMk cId="3106446161" sldId="256"/>
            <ac:spMk id="6" creationId="{55B4428A-B890-4BBB-8DD8-82EE66B0022E}"/>
          </ac:spMkLst>
        </pc:spChg>
        <pc:picChg chg="add mod ord">
          <ac:chgData name="Фарид Сунгатулин" userId="4dd19cc4c917e883" providerId="LiveId" clId="{E3D4B8F5-00EA-4B5C-902A-7F0367ED1418}" dt="2021-02-01T18:26:08.237" v="420" actId="26606"/>
          <ac:picMkLst>
            <pc:docMk/>
            <pc:sldMk cId="3106446161" sldId="256"/>
            <ac:picMk id="5" creationId="{ED5EDBF9-F046-4EB0-BF3C-0403C941A4E0}"/>
          </ac:picMkLst>
        </pc:picChg>
      </pc:sldChg>
      <pc:sldChg chg="delSp modSp new del mod modClrScheme chgLayout">
        <pc:chgData name="Фарид Сунгатулин" userId="4dd19cc4c917e883" providerId="LiveId" clId="{E3D4B8F5-00EA-4B5C-902A-7F0367ED1418}" dt="2021-01-31T17:27:18.119" v="18" actId="2696"/>
        <pc:sldMkLst>
          <pc:docMk/>
          <pc:sldMk cId="3864811376" sldId="256"/>
        </pc:sldMkLst>
        <pc:spChg chg="del mod">
          <ac:chgData name="Фарид Сунгатулин" userId="4dd19cc4c917e883" providerId="LiveId" clId="{E3D4B8F5-00EA-4B5C-902A-7F0367ED1418}" dt="2021-01-31T17:26:23.202" v="17" actId="700"/>
          <ac:spMkLst>
            <pc:docMk/>
            <pc:sldMk cId="3864811376" sldId="256"/>
            <ac:spMk id="2" creationId="{6EB3EA38-43ED-47B4-964A-91D19D4CCBA6}"/>
          </ac:spMkLst>
        </pc:spChg>
        <pc:spChg chg="del mod">
          <ac:chgData name="Фарид Сунгатулин" userId="4dd19cc4c917e883" providerId="LiveId" clId="{E3D4B8F5-00EA-4B5C-902A-7F0367ED1418}" dt="2021-01-31T17:26:23.202" v="17" actId="700"/>
          <ac:spMkLst>
            <pc:docMk/>
            <pc:sldMk cId="3864811376" sldId="256"/>
            <ac:spMk id="3" creationId="{9426A458-154C-436E-9BDB-DE68CB2B50F7}"/>
          </ac:spMkLst>
        </pc:spChg>
      </pc:sldChg>
      <pc:sldChg chg="addSp delSp modSp new mod modClrScheme chgLayout">
        <pc:chgData name="Фарид Сунгатулин" userId="4dd19cc4c917e883" providerId="LiveId" clId="{E3D4B8F5-00EA-4B5C-902A-7F0367ED1418}" dt="2021-01-31T17:34:10.814" v="98" actId="1076"/>
        <pc:sldMkLst>
          <pc:docMk/>
          <pc:sldMk cId="1330175191" sldId="257"/>
        </pc:sldMkLst>
        <pc:spChg chg="del">
          <ac:chgData name="Фарид Сунгатулин" userId="4dd19cc4c917e883" providerId="LiveId" clId="{E3D4B8F5-00EA-4B5C-902A-7F0367ED1418}" dt="2021-01-31T17:33:01.617" v="91" actId="700"/>
          <ac:spMkLst>
            <pc:docMk/>
            <pc:sldMk cId="1330175191" sldId="257"/>
            <ac:spMk id="2" creationId="{6D84BAF0-3CDD-465D-960C-42FBD9C5033E}"/>
          </ac:spMkLst>
        </pc:spChg>
        <pc:spChg chg="del">
          <ac:chgData name="Фарид Сунгатулин" userId="4dd19cc4c917e883" providerId="LiveId" clId="{E3D4B8F5-00EA-4B5C-902A-7F0367ED1418}" dt="2021-01-31T17:33:01.617" v="91" actId="700"/>
          <ac:spMkLst>
            <pc:docMk/>
            <pc:sldMk cId="1330175191" sldId="257"/>
            <ac:spMk id="3" creationId="{FDFF3DDF-D365-4B62-88C7-226F1CEC948C}"/>
          </ac:spMkLst>
        </pc:spChg>
        <pc:picChg chg="add mod">
          <ac:chgData name="Фарид Сунгатулин" userId="4dd19cc4c917e883" providerId="LiveId" clId="{E3D4B8F5-00EA-4B5C-902A-7F0367ED1418}" dt="2021-01-31T17:34:10.814" v="98" actId="1076"/>
          <ac:picMkLst>
            <pc:docMk/>
            <pc:sldMk cId="1330175191" sldId="257"/>
            <ac:picMk id="5" creationId="{F17612D1-A0A2-4E41-975C-83AF53E32134}"/>
          </ac:picMkLst>
        </pc:picChg>
      </pc:sldChg>
      <pc:sldChg chg="addSp modSp new mod">
        <pc:chgData name="Фарид Сунгатулин" userId="4dd19cc4c917e883" providerId="LiveId" clId="{E3D4B8F5-00EA-4B5C-902A-7F0367ED1418}" dt="2021-01-31T17:35:44.276" v="102" actId="14100"/>
        <pc:sldMkLst>
          <pc:docMk/>
          <pc:sldMk cId="4237141173" sldId="258"/>
        </pc:sldMkLst>
        <pc:picChg chg="add mod">
          <ac:chgData name="Фарид Сунгатулин" userId="4dd19cc4c917e883" providerId="LiveId" clId="{E3D4B8F5-00EA-4B5C-902A-7F0367ED1418}" dt="2021-01-31T17:35:44.276" v="102" actId="14100"/>
          <ac:picMkLst>
            <pc:docMk/>
            <pc:sldMk cId="4237141173" sldId="258"/>
            <ac:picMk id="3" creationId="{30F4DA08-E8F8-43A4-B50A-9FFD130B9516}"/>
          </ac:picMkLst>
        </pc:picChg>
      </pc:sldChg>
      <pc:sldChg chg="addSp delSp modSp new mod setBg modClrScheme chgLayout">
        <pc:chgData name="Фарид Сунгатулин" userId="4dd19cc4c917e883" providerId="LiveId" clId="{E3D4B8F5-00EA-4B5C-902A-7F0367ED1418}" dt="2021-02-01T18:26:58.213" v="441" actId="26606"/>
        <pc:sldMkLst>
          <pc:docMk/>
          <pc:sldMk cId="3492461574" sldId="259"/>
        </pc:sldMkLst>
        <pc:spChg chg="add del mod ord">
          <ac:chgData name="Фарид Сунгатулин" userId="4dd19cc4c917e883" providerId="LiveId" clId="{E3D4B8F5-00EA-4B5C-902A-7F0367ED1418}" dt="2021-02-01T18:19:47.525" v="310" actId="700"/>
          <ac:spMkLst>
            <pc:docMk/>
            <pc:sldMk cId="3492461574" sldId="259"/>
            <ac:spMk id="2" creationId="{C62B87A3-5CC4-4E4E-8E3B-63FA7251646C}"/>
          </ac:spMkLst>
        </pc:spChg>
        <pc:spChg chg="add del mod ord">
          <ac:chgData name="Фарид Сунгатулин" userId="4dd19cc4c917e883" providerId="LiveId" clId="{E3D4B8F5-00EA-4B5C-902A-7F0367ED1418}" dt="2021-02-01T18:19:47.525" v="310" actId="700"/>
          <ac:spMkLst>
            <pc:docMk/>
            <pc:sldMk cId="3492461574" sldId="259"/>
            <ac:spMk id="3" creationId="{93A84BCE-4690-4F14-B589-51AB503D4E62}"/>
          </ac:spMkLst>
        </pc:spChg>
        <pc:spChg chg="add del mod ord">
          <ac:chgData name="Фарид Сунгатулин" userId="4dd19cc4c917e883" providerId="LiveId" clId="{E3D4B8F5-00EA-4B5C-902A-7F0367ED1418}" dt="2021-02-01T18:20:37.651" v="333" actId="21"/>
          <ac:spMkLst>
            <pc:docMk/>
            <pc:sldMk cId="3492461574" sldId="259"/>
            <ac:spMk id="4" creationId="{4FAECD1D-FEDC-4863-B3B9-B2A4B0C8BBAE}"/>
          </ac:spMkLst>
        </pc:spChg>
        <pc:spChg chg="add mod ord">
          <ac:chgData name="Фарид Сунгатулин" userId="4dd19cc4c917e883" providerId="LiveId" clId="{E3D4B8F5-00EA-4B5C-902A-7F0367ED1418}" dt="2021-02-01T18:26:58.213" v="441" actId="26606"/>
          <ac:spMkLst>
            <pc:docMk/>
            <pc:sldMk cId="3492461574" sldId="259"/>
            <ac:spMk id="5" creationId="{18C36EF8-5D74-4F1D-84EB-E8EFABBE8DC5}"/>
          </ac:spMkLst>
        </pc:spChg>
        <pc:spChg chg="add del mod">
          <ac:chgData name="Фарид Сунгатулин" userId="4dd19cc4c917e883" providerId="LiveId" clId="{E3D4B8F5-00EA-4B5C-902A-7F0367ED1418}" dt="2021-02-01T18:26:58.213" v="441" actId="26606"/>
          <ac:spMkLst>
            <pc:docMk/>
            <pc:sldMk cId="3492461574" sldId="259"/>
            <ac:spMk id="8" creationId="{4624791A-783D-43EB-B145-990F90AF0216}"/>
          </ac:spMkLst>
        </pc:spChg>
        <pc:spChg chg="add del">
          <ac:chgData name="Фарид Сунгатулин" userId="4dd19cc4c917e883" providerId="LiveId" clId="{E3D4B8F5-00EA-4B5C-902A-7F0367ED1418}" dt="2021-02-01T18:26:58.213" v="441" actId="26606"/>
          <ac:spMkLst>
            <pc:docMk/>
            <pc:sldMk cId="3492461574" sldId="259"/>
            <ac:spMk id="12" creationId="{3BCB5F6A-9EB0-40B0-9D13-3023E9A20508}"/>
          </ac:spMkLst>
        </pc:spChg>
        <pc:grpChg chg="add">
          <ac:chgData name="Фарид Сунгатулин" userId="4dd19cc4c917e883" providerId="LiveId" clId="{E3D4B8F5-00EA-4B5C-902A-7F0367ED1418}" dt="2021-02-01T18:26:58.213" v="441" actId="26606"/>
          <ac:grpSpMkLst>
            <pc:docMk/>
            <pc:sldMk cId="3492461574" sldId="259"/>
            <ac:grpSpMk id="17" creationId="{88C9B83F-64CD-41C1-925F-A08801FFD0BD}"/>
          </ac:grpSpMkLst>
        </pc:grpChg>
        <pc:picChg chg="add del mod">
          <ac:chgData name="Фарид Сунгатулин" userId="4dd19cc4c917e883" providerId="LiveId" clId="{E3D4B8F5-00EA-4B5C-902A-7F0367ED1418}" dt="2021-01-31T17:36:35.237" v="107" actId="21"/>
          <ac:picMkLst>
            <pc:docMk/>
            <pc:sldMk cId="3492461574" sldId="259"/>
            <ac:picMk id="3" creationId="{1001C8A2-CD2B-45DB-AF48-36DE248E87F2}"/>
          </ac:picMkLst>
        </pc:picChg>
        <pc:picChg chg="add del mod">
          <ac:chgData name="Фарид Сунгатулин" userId="4dd19cc4c917e883" providerId="LiveId" clId="{E3D4B8F5-00EA-4B5C-902A-7F0367ED1418}" dt="2021-01-31T17:43:24.782" v="112" actId="21"/>
          <ac:picMkLst>
            <pc:docMk/>
            <pc:sldMk cId="3492461574" sldId="259"/>
            <ac:picMk id="5" creationId="{A396ADC8-C704-4D68-A6CC-3FF8E77418A9}"/>
          </ac:picMkLst>
        </pc:picChg>
        <pc:picChg chg="add mod ord">
          <ac:chgData name="Фарид Сунгатулин" userId="4dd19cc4c917e883" providerId="LiveId" clId="{E3D4B8F5-00EA-4B5C-902A-7F0367ED1418}" dt="2021-02-01T18:26:58.213" v="441" actId="26606"/>
          <ac:picMkLst>
            <pc:docMk/>
            <pc:sldMk cId="3492461574" sldId="259"/>
            <ac:picMk id="7" creationId="{63711D57-2E43-4D9A-8A05-5EA17DC0FE4A}"/>
          </ac:picMkLst>
        </pc:picChg>
      </pc:sldChg>
      <pc:sldChg chg="addSp delSp modSp new mod setBg modClrScheme delDesignElem chgLayout">
        <pc:chgData name="Фарид Сунгатулин" userId="4dd19cc4c917e883" providerId="LiveId" clId="{E3D4B8F5-00EA-4B5C-902A-7F0367ED1418}" dt="2021-02-01T19:07:17.091" v="922" actId="26606"/>
        <pc:sldMkLst>
          <pc:docMk/>
          <pc:sldMk cId="4097234149" sldId="260"/>
        </pc:sldMkLst>
        <pc:spChg chg="add del mod ord">
          <ac:chgData name="Фарид Сунгатулин" userId="4dd19cc4c917e883" providerId="LiveId" clId="{E3D4B8F5-00EA-4B5C-902A-7F0367ED1418}" dt="2021-02-01T18:22:05.144" v="335" actId="700"/>
          <ac:spMkLst>
            <pc:docMk/>
            <pc:sldMk cId="4097234149" sldId="260"/>
            <ac:spMk id="2" creationId="{E7D4EA81-CF7C-42AA-8B67-73B29F2D9D09}"/>
          </ac:spMkLst>
        </pc:spChg>
        <pc:spChg chg="add del mod ord">
          <ac:chgData name="Фарид Сунгатулин" userId="4dd19cc4c917e883" providerId="LiveId" clId="{E3D4B8F5-00EA-4B5C-902A-7F0367ED1418}" dt="2021-02-01T18:22:05.144" v="335" actId="700"/>
          <ac:spMkLst>
            <pc:docMk/>
            <pc:sldMk cId="4097234149" sldId="260"/>
            <ac:spMk id="3" creationId="{861B42C1-42CC-4E46-BD17-3DA0E9C9423D}"/>
          </ac:spMkLst>
        </pc:spChg>
        <pc:spChg chg="add del mod ord">
          <ac:chgData name="Фарид Сунгатулин" userId="4dd19cc4c917e883" providerId="LiveId" clId="{E3D4B8F5-00EA-4B5C-902A-7F0367ED1418}" dt="2021-02-01T18:22:05.144" v="335" actId="700"/>
          <ac:spMkLst>
            <pc:docMk/>
            <pc:sldMk cId="4097234149" sldId="260"/>
            <ac:spMk id="4" creationId="{8ECCBB5A-D552-4F24-80BB-514E322F708E}"/>
          </ac:spMkLst>
        </pc:spChg>
        <pc:spChg chg="add del mod ord">
          <ac:chgData name="Фарид Сунгатулин" userId="4dd19cc4c917e883" providerId="LiveId" clId="{E3D4B8F5-00EA-4B5C-902A-7F0367ED1418}" dt="2021-02-01T18:22:09.876" v="336" actId="700"/>
          <ac:spMkLst>
            <pc:docMk/>
            <pc:sldMk cId="4097234149" sldId="260"/>
            <ac:spMk id="6" creationId="{7E864BBA-6AB0-46EB-B392-F6B4D6F59AC7}"/>
          </ac:spMkLst>
        </pc:spChg>
        <pc:spChg chg="add del mod ord">
          <ac:chgData name="Фарид Сунгатулин" userId="4dd19cc4c917e883" providerId="LiveId" clId="{E3D4B8F5-00EA-4B5C-902A-7F0367ED1418}" dt="2021-02-01T18:22:09.876" v="336" actId="700"/>
          <ac:spMkLst>
            <pc:docMk/>
            <pc:sldMk cId="4097234149" sldId="260"/>
            <ac:spMk id="7" creationId="{F2401C5C-FCB3-4260-8E4E-45FD2D482618}"/>
          </ac:spMkLst>
        </pc:spChg>
        <pc:spChg chg="add del mod ord">
          <ac:chgData name="Фарид Сунгатулин" userId="4dd19cc4c917e883" providerId="LiveId" clId="{E3D4B8F5-00EA-4B5C-902A-7F0367ED1418}" dt="2021-02-01T18:22:09.876" v="336" actId="700"/>
          <ac:spMkLst>
            <pc:docMk/>
            <pc:sldMk cId="4097234149" sldId="260"/>
            <ac:spMk id="8" creationId="{BC911325-A6BE-4E9F-B5DE-3B153C79FDD5}"/>
          </ac:spMkLst>
        </pc:spChg>
        <pc:spChg chg="add del mod ord">
          <ac:chgData name="Фарид Сунгатулин" userId="4dd19cc4c917e883" providerId="LiveId" clId="{E3D4B8F5-00EA-4B5C-902A-7F0367ED1418}" dt="2021-02-01T18:23:34.807" v="367" actId="478"/>
          <ac:spMkLst>
            <pc:docMk/>
            <pc:sldMk cId="4097234149" sldId="260"/>
            <ac:spMk id="9" creationId="{BF80C208-1DBD-435B-8AA8-A54997447676}"/>
          </ac:spMkLst>
        </pc:spChg>
        <pc:spChg chg="add del mod">
          <ac:chgData name="Фарид Сунгатулин" userId="4dd19cc4c917e883" providerId="LiveId" clId="{E3D4B8F5-00EA-4B5C-902A-7F0367ED1418}" dt="2021-02-01T18:54:26.401" v="565" actId="478"/>
          <ac:spMkLst>
            <pc:docMk/>
            <pc:sldMk cId="4097234149" sldId="260"/>
            <ac:spMk id="11" creationId="{69AAFAC7-C109-49F0-8357-EE8D07AE2606}"/>
          </ac:spMkLst>
        </pc:spChg>
        <pc:spChg chg="add del mod ord">
          <ac:chgData name="Фарид Сунгатулин" userId="4dd19cc4c917e883" providerId="LiveId" clId="{E3D4B8F5-00EA-4B5C-902A-7F0367ED1418}" dt="2021-02-01T18:54:38.204" v="566" actId="700"/>
          <ac:spMkLst>
            <pc:docMk/>
            <pc:sldMk cId="4097234149" sldId="260"/>
            <ac:spMk id="13" creationId="{86B67913-7A3B-431E-9E77-1E57FB645FA5}"/>
          </ac:spMkLst>
        </pc:spChg>
        <pc:spChg chg="add del mod ord">
          <ac:chgData name="Фарид Сунгатулин" userId="4dd19cc4c917e883" providerId="LiveId" clId="{E3D4B8F5-00EA-4B5C-902A-7F0367ED1418}" dt="2021-02-01T18:54:54.190" v="567" actId="700"/>
          <ac:spMkLst>
            <pc:docMk/>
            <pc:sldMk cId="4097234149" sldId="260"/>
            <ac:spMk id="25" creationId="{2C4CA190-54A6-451E-9229-AB56FB1DEDEB}"/>
          </ac:spMkLst>
        </pc:spChg>
        <pc:spChg chg="add del mod ord">
          <ac:chgData name="Фарид Сунгатулин" userId="4dd19cc4c917e883" providerId="LiveId" clId="{E3D4B8F5-00EA-4B5C-902A-7F0367ED1418}" dt="2021-02-01T18:54:54.190" v="567" actId="700"/>
          <ac:spMkLst>
            <pc:docMk/>
            <pc:sldMk cId="4097234149" sldId="260"/>
            <ac:spMk id="26" creationId="{73F84D9A-027A-4916-A27B-7746D0A129C2}"/>
          </ac:spMkLst>
        </pc:spChg>
        <pc:spChg chg="add del mod ord">
          <ac:chgData name="Фарид Сунгатулин" userId="4dd19cc4c917e883" providerId="LiveId" clId="{E3D4B8F5-00EA-4B5C-902A-7F0367ED1418}" dt="2021-02-01T18:54:54.190" v="567" actId="700"/>
          <ac:spMkLst>
            <pc:docMk/>
            <pc:sldMk cId="4097234149" sldId="260"/>
            <ac:spMk id="27" creationId="{5CDDE715-84C7-4773-99C5-DA2E95039FBF}"/>
          </ac:spMkLst>
        </pc:spChg>
        <pc:spChg chg="add del mod ord">
          <ac:chgData name="Фарид Сунгатулин" userId="4dd19cc4c917e883" providerId="LiveId" clId="{E3D4B8F5-00EA-4B5C-902A-7F0367ED1418}" dt="2021-02-01T18:55:16.534" v="568" actId="700"/>
          <ac:spMkLst>
            <pc:docMk/>
            <pc:sldMk cId="4097234149" sldId="260"/>
            <ac:spMk id="28" creationId="{3CE100D0-0C4D-480E-B835-DDC712AF7FC2}"/>
          </ac:spMkLst>
        </pc:spChg>
        <pc:spChg chg="add del mod ord">
          <ac:chgData name="Фарид Сунгатулин" userId="4dd19cc4c917e883" providerId="LiveId" clId="{E3D4B8F5-00EA-4B5C-902A-7F0367ED1418}" dt="2021-02-01T18:55:16.534" v="568" actId="700"/>
          <ac:spMkLst>
            <pc:docMk/>
            <pc:sldMk cId="4097234149" sldId="260"/>
            <ac:spMk id="40" creationId="{C451F48E-6390-446B-B547-452F79387DA0}"/>
          </ac:spMkLst>
        </pc:spChg>
        <pc:spChg chg="add del mod ord">
          <ac:chgData name="Фарид Сунгатулин" userId="4dd19cc4c917e883" providerId="LiveId" clId="{E3D4B8F5-00EA-4B5C-902A-7F0367ED1418}" dt="2021-02-01T18:55:16.534" v="568" actId="700"/>
          <ac:spMkLst>
            <pc:docMk/>
            <pc:sldMk cId="4097234149" sldId="260"/>
            <ac:spMk id="41" creationId="{2C051753-1E60-4D89-BC7F-F6AD3284C232}"/>
          </ac:spMkLst>
        </pc:spChg>
        <pc:spChg chg="add mod ord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42" creationId="{66A1C95B-511E-440C-81CE-76E2B5876509}"/>
          </ac:spMkLst>
        </pc:spChg>
        <pc:spChg chg="add mod or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43" creationId="{60A3FF8A-F287-4875-8418-3E35061164D7}"/>
          </ac:spMkLst>
        </pc:spChg>
        <pc:spChg chg="add del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60" creationId="{A65AC7D1-EAA9-48F5-B509-60A7F50BF703}"/>
          </ac:spMkLst>
        </pc:spChg>
        <pc:spChg chg="add del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62" creationId="{D6320AF9-619A-4175-865B-5663E1AEF4C5}"/>
          </ac:spMkLst>
        </pc:spChg>
        <pc:spChg chg="add del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68" creationId="{7E018740-5C2B-4A41-AC1A-7E68D1EC1954}"/>
          </ac:spMkLst>
        </pc:spChg>
        <pc:spChg chg="add del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70" creationId="{166F75A4-C475-4941-8EE2-B80A06A2C1BB}"/>
          </ac:spMkLst>
        </pc:spChg>
        <pc:spChg chg="add del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72" creationId="{A032553A-72E8-4B0D-8405-FF9771C9AF05}"/>
          </ac:spMkLst>
        </pc:spChg>
        <pc:spChg chg="add del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74" creationId="{765800AC-C3B9-498E-87BC-29FAE4C76B21}"/>
          </ac:spMkLst>
        </pc:spChg>
        <pc:spChg chg="add del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76" creationId="{1F9D6ACB-2FF4-49F9-978A-E0D5327FC635}"/>
          </ac:spMkLst>
        </pc:spChg>
        <pc:spChg chg="add del">
          <ac:chgData name="Фарид Сунгатулин" userId="4dd19cc4c917e883" providerId="LiveId" clId="{E3D4B8F5-00EA-4B5C-902A-7F0367ED1418}" dt="2021-02-01T18:59:26.765" v="731" actId="26606"/>
          <ac:spMkLst>
            <pc:docMk/>
            <pc:sldMk cId="4097234149" sldId="260"/>
            <ac:spMk id="78" creationId="{A5EC319D-0FEA-4B95-A3EA-01E35672C95B}"/>
          </ac:spMkLst>
        </pc:spChg>
        <pc:spChg chg="add del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95" creationId="{A65AC7D1-EAA9-48F5-B509-60A7F50BF703}"/>
          </ac:spMkLst>
        </pc:spChg>
        <pc:spChg chg="add del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97" creationId="{D6320AF9-619A-4175-865B-5663E1AEF4C5}"/>
          </ac:spMkLst>
        </pc:spChg>
        <pc:spChg chg="add del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03" creationId="{7E018740-5C2B-4A41-AC1A-7E68D1EC1954}"/>
          </ac:spMkLst>
        </pc:spChg>
        <pc:spChg chg="add del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05" creationId="{166F75A4-C475-4941-8EE2-B80A06A2C1BB}"/>
          </ac:spMkLst>
        </pc:spChg>
        <pc:spChg chg="add del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07" creationId="{A032553A-72E8-4B0D-8405-FF9771C9AF05}"/>
          </ac:spMkLst>
        </pc:spChg>
        <pc:spChg chg="add del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09" creationId="{765800AC-C3B9-498E-87BC-29FAE4C76B21}"/>
          </ac:spMkLst>
        </pc:spChg>
        <pc:spChg chg="add del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11" creationId="{1F9D6ACB-2FF4-49F9-978A-E0D5327FC635}"/>
          </ac:spMkLst>
        </pc:spChg>
        <pc:spChg chg="add del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13" creationId="{A5EC319D-0FEA-4B95-A3EA-01E35672C95B}"/>
          </ac:spMkLst>
        </pc:spChg>
        <pc:spChg chg="ad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30" creationId="{A65AC7D1-EAA9-48F5-B509-60A7F50BF703}"/>
          </ac:spMkLst>
        </pc:spChg>
        <pc:spChg chg="ad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32" creationId="{D6320AF9-619A-4175-865B-5663E1AEF4C5}"/>
          </ac:spMkLst>
        </pc:spChg>
        <pc:spChg chg="ad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38" creationId="{7E018740-5C2B-4A41-AC1A-7E68D1EC1954}"/>
          </ac:spMkLst>
        </pc:spChg>
        <pc:spChg chg="ad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40" creationId="{166F75A4-C475-4941-8EE2-B80A06A2C1BB}"/>
          </ac:spMkLst>
        </pc:spChg>
        <pc:spChg chg="ad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42" creationId="{A032553A-72E8-4B0D-8405-FF9771C9AF05}"/>
          </ac:spMkLst>
        </pc:spChg>
        <pc:spChg chg="ad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44" creationId="{765800AC-C3B9-498E-87BC-29FAE4C76B21}"/>
          </ac:spMkLst>
        </pc:spChg>
        <pc:spChg chg="ad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46" creationId="{1F9D6ACB-2FF4-49F9-978A-E0D5327FC635}"/>
          </ac:spMkLst>
        </pc:spChg>
        <pc:spChg chg="add">
          <ac:chgData name="Фарид Сунгатулин" userId="4dd19cc4c917e883" providerId="LiveId" clId="{E3D4B8F5-00EA-4B5C-902A-7F0367ED1418}" dt="2021-02-01T19:07:17.091" v="922" actId="26606"/>
          <ac:spMkLst>
            <pc:docMk/>
            <pc:sldMk cId="4097234149" sldId="260"/>
            <ac:spMk id="148" creationId="{A5EC319D-0FEA-4B95-A3EA-01E35672C95B}"/>
          </ac:spMkLst>
        </pc:spChg>
        <pc:grpChg chg="add del">
          <ac:chgData name="Фарид Сунгатулин" userId="4dd19cc4c917e883" providerId="LiveId" clId="{E3D4B8F5-00EA-4B5C-902A-7F0367ED1418}" dt="2021-02-01T18:23:39.690" v="368" actId="26606"/>
          <ac:grpSpMkLst>
            <pc:docMk/>
            <pc:sldMk cId="4097234149" sldId="260"/>
            <ac:grpSpMk id="14" creationId="{88C9B83F-64CD-41C1-925F-A08801FFD0BD}"/>
          </ac:grpSpMkLst>
        </pc:grpChg>
        <pc:grpChg chg="add del">
          <ac:chgData name="Фарид Сунгатулин" userId="4dd19cc4c917e883" providerId="LiveId" clId="{E3D4B8F5-00EA-4B5C-902A-7F0367ED1418}" dt="2021-02-01T18:54:38.204" v="566" actId="700"/>
          <ac:grpSpMkLst>
            <pc:docMk/>
            <pc:sldMk cId="4097234149" sldId="260"/>
            <ac:grpSpMk id="29" creationId="{88C9B83F-64CD-41C1-925F-A08801FFD0BD}"/>
          </ac:grpSpMkLst>
        </pc:grpChg>
        <pc:grpChg chg="add del">
          <ac:chgData name="Фарид Сунгатулин" userId="4dd19cc4c917e883" providerId="LiveId" clId="{E3D4B8F5-00EA-4B5C-902A-7F0367ED1418}" dt="2021-02-01T18:59:26.765" v="731" actId="26606"/>
          <ac:grpSpMkLst>
            <pc:docMk/>
            <pc:sldMk cId="4097234149" sldId="260"/>
            <ac:grpSpMk id="48" creationId="{1F2B4773-3207-44CC-B7AC-892B70498211}"/>
          </ac:grpSpMkLst>
        </pc:grpChg>
        <pc:grpChg chg="add del">
          <ac:chgData name="Фарид Сунгатулин" userId="4dd19cc4c917e883" providerId="LiveId" clId="{E3D4B8F5-00EA-4B5C-902A-7F0367ED1418}" dt="2021-02-01T19:07:17.091" v="922" actId="26606"/>
          <ac:grpSpMkLst>
            <pc:docMk/>
            <pc:sldMk cId="4097234149" sldId="260"/>
            <ac:grpSpMk id="83" creationId="{1F2B4773-3207-44CC-B7AC-892B70498211}"/>
          </ac:grpSpMkLst>
        </pc:grpChg>
        <pc:grpChg chg="add">
          <ac:chgData name="Фарид Сунгатулин" userId="4dd19cc4c917e883" providerId="LiveId" clId="{E3D4B8F5-00EA-4B5C-902A-7F0367ED1418}" dt="2021-02-01T19:07:17.091" v="922" actId="26606"/>
          <ac:grpSpMkLst>
            <pc:docMk/>
            <pc:sldMk cId="4097234149" sldId="260"/>
            <ac:grpSpMk id="118" creationId="{1F2B4773-3207-44CC-B7AC-892B70498211}"/>
          </ac:grpSpMkLst>
        </pc:grpChg>
        <pc:picChg chg="add del mod">
          <ac:chgData name="Фарид Сунгатулин" userId="4dd19cc4c917e883" providerId="LiveId" clId="{E3D4B8F5-00EA-4B5C-902A-7F0367ED1418}" dt="2021-01-31T17:45:30.673" v="127" actId="21"/>
          <ac:picMkLst>
            <pc:docMk/>
            <pc:sldMk cId="4097234149" sldId="260"/>
            <ac:picMk id="3" creationId="{1B0B3B20-CEC1-4034-A30B-DBA5415A4690}"/>
          </ac:picMkLst>
        </pc:picChg>
        <pc:picChg chg="add mod ord">
          <ac:chgData name="Фарид Сунгатулин" userId="4dd19cc4c917e883" providerId="LiveId" clId="{E3D4B8F5-00EA-4B5C-902A-7F0367ED1418}" dt="2021-02-01T18:55:50.828" v="569" actId="26606"/>
          <ac:picMkLst>
            <pc:docMk/>
            <pc:sldMk cId="4097234149" sldId="260"/>
            <ac:picMk id="5" creationId="{FB6DE9A2-08C1-46BB-9F2B-8CA7C9C1978D}"/>
          </ac:picMkLst>
        </pc:picChg>
        <pc:cxnChg chg="add del">
          <ac:chgData name="Фарид Сунгатулин" userId="4dd19cc4c917e883" providerId="LiveId" clId="{E3D4B8F5-00EA-4B5C-902A-7F0367ED1418}" dt="2021-02-01T18:59:26.765" v="731" actId="26606"/>
          <ac:cxnSpMkLst>
            <pc:docMk/>
            <pc:sldMk cId="4097234149" sldId="260"/>
            <ac:cxnSpMk id="64" creationId="{063B6EC6-D752-4EE7-908B-F8F19E8C7FEA}"/>
          </ac:cxnSpMkLst>
        </pc:cxnChg>
        <pc:cxnChg chg="add del">
          <ac:chgData name="Фарид Сунгатулин" userId="4dd19cc4c917e883" providerId="LiveId" clId="{E3D4B8F5-00EA-4B5C-902A-7F0367ED1418}" dt="2021-02-01T18:59:26.765" v="731" actId="26606"/>
          <ac:cxnSpMkLst>
            <pc:docMk/>
            <pc:sldMk cId="4097234149" sldId="260"/>
            <ac:cxnSpMk id="66" creationId="{EFECD4E8-AD3E-4228-82A2-9461958EA94D}"/>
          </ac:cxnSpMkLst>
        </pc:cxnChg>
        <pc:cxnChg chg="add del">
          <ac:chgData name="Фарид Сунгатулин" userId="4dd19cc4c917e883" providerId="LiveId" clId="{E3D4B8F5-00EA-4B5C-902A-7F0367ED1418}" dt="2021-02-01T19:07:17.091" v="922" actId="26606"/>
          <ac:cxnSpMkLst>
            <pc:docMk/>
            <pc:sldMk cId="4097234149" sldId="260"/>
            <ac:cxnSpMk id="99" creationId="{063B6EC6-D752-4EE7-908B-F8F19E8C7FEA}"/>
          </ac:cxnSpMkLst>
        </pc:cxnChg>
        <pc:cxnChg chg="add del">
          <ac:chgData name="Фарид Сунгатулин" userId="4dd19cc4c917e883" providerId="LiveId" clId="{E3D4B8F5-00EA-4B5C-902A-7F0367ED1418}" dt="2021-02-01T19:07:17.091" v="922" actId="26606"/>
          <ac:cxnSpMkLst>
            <pc:docMk/>
            <pc:sldMk cId="4097234149" sldId="260"/>
            <ac:cxnSpMk id="101" creationId="{EFECD4E8-AD3E-4228-82A2-9461958EA94D}"/>
          </ac:cxnSpMkLst>
        </pc:cxnChg>
        <pc:cxnChg chg="add">
          <ac:chgData name="Фарид Сунгатулин" userId="4dd19cc4c917e883" providerId="LiveId" clId="{E3D4B8F5-00EA-4B5C-902A-7F0367ED1418}" dt="2021-02-01T19:07:17.091" v="922" actId="26606"/>
          <ac:cxnSpMkLst>
            <pc:docMk/>
            <pc:sldMk cId="4097234149" sldId="260"/>
            <ac:cxnSpMk id="134" creationId="{063B6EC6-D752-4EE7-908B-F8F19E8C7FEA}"/>
          </ac:cxnSpMkLst>
        </pc:cxnChg>
        <pc:cxnChg chg="add">
          <ac:chgData name="Фарид Сунгатулин" userId="4dd19cc4c917e883" providerId="LiveId" clId="{E3D4B8F5-00EA-4B5C-902A-7F0367ED1418}" dt="2021-02-01T19:07:17.091" v="922" actId="26606"/>
          <ac:cxnSpMkLst>
            <pc:docMk/>
            <pc:sldMk cId="4097234149" sldId="260"/>
            <ac:cxnSpMk id="136" creationId="{EFECD4E8-AD3E-4228-82A2-9461958EA94D}"/>
          </ac:cxnSpMkLst>
        </pc:cxnChg>
      </pc:sldChg>
      <pc:sldChg chg="addSp delSp modSp new del mod setBg">
        <pc:chgData name="Фарид Сунгатулин" userId="4dd19cc4c917e883" providerId="LiveId" clId="{E3D4B8F5-00EA-4B5C-902A-7F0367ED1418}" dt="2021-02-01T19:47:38.723" v="1117" actId="2696"/>
        <pc:sldMkLst>
          <pc:docMk/>
          <pc:sldMk cId="94736933" sldId="261"/>
        </pc:sldMkLst>
        <pc:spChg chg="add">
          <ac:chgData name="Фарид Сунгатулин" userId="4dd19cc4c917e883" providerId="LiveId" clId="{E3D4B8F5-00EA-4B5C-902A-7F0367ED1418}" dt="2021-02-01T18:32:42.607" v="446" actId="26606"/>
          <ac:spMkLst>
            <pc:docMk/>
            <pc:sldMk cId="94736933" sldId="261"/>
            <ac:spMk id="10" creationId="{85C2136B-77EC-41E9-BDB6-58A4AE1429B7}"/>
          </ac:spMkLst>
        </pc:spChg>
        <pc:spChg chg="add del">
          <ac:chgData name="Фарид Сунгатулин" userId="4dd19cc4c917e883" providerId="LiveId" clId="{E3D4B8F5-00EA-4B5C-902A-7F0367ED1418}" dt="2021-02-01T18:32:38.911" v="443" actId="26606"/>
          <ac:spMkLst>
            <pc:docMk/>
            <pc:sldMk cId="94736933" sldId="261"/>
            <ac:spMk id="13" creationId="{85C2136B-77EC-41E9-BDB6-58A4AE1429B7}"/>
          </ac:spMkLst>
        </pc:spChg>
        <pc:spChg chg="add">
          <ac:chgData name="Фарид Сунгатулин" userId="4dd19cc4c917e883" providerId="LiveId" clId="{E3D4B8F5-00EA-4B5C-902A-7F0367ED1418}" dt="2021-02-01T18:32:42.607" v="446" actId="26606"/>
          <ac:spMkLst>
            <pc:docMk/>
            <pc:sldMk cId="94736933" sldId="261"/>
            <ac:spMk id="14" creationId="{7FBCF2A6-1F18-4B68-B5D2-5B763ED4159A}"/>
          </ac:spMkLst>
        </pc:spChg>
        <pc:spChg chg="add">
          <ac:chgData name="Фарид Сунгатулин" userId="4dd19cc4c917e883" providerId="LiveId" clId="{E3D4B8F5-00EA-4B5C-902A-7F0367ED1418}" dt="2021-02-01T18:32:42.607" v="446" actId="26606"/>
          <ac:spMkLst>
            <pc:docMk/>
            <pc:sldMk cId="94736933" sldId="261"/>
            <ac:spMk id="16" creationId="{FF3A27FB-A693-4A75-951E-0C77CD98F032}"/>
          </ac:spMkLst>
        </pc:spChg>
        <pc:spChg chg="add del">
          <ac:chgData name="Фарид Сунгатулин" userId="4dd19cc4c917e883" providerId="LiveId" clId="{E3D4B8F5-00EA-4B5C-902A-7F0367ED1418}" dt="2021-02-01T18:32:38.911" v="443" actId="26606"/>
          <ac:spMkLst>
            <pc:docMk/>
            <pc:sldMk cId="94736933" sldId="261"/>
            <ac:spMk id="19" creationId="{7FBCF2A6-1F18-4B68-B5D2-5B763ED4159A}"/>
          </ac:spMkLst>
        </pc:spChg>
        <pc:spChg chg="add del">
          <ac:chgData name="Фарид Сунгатулин" userId="4dd19cc4c917e883" providerId="LiveId" clId="{E3D4B8F5-00EA-4B5C-902A-7F0367ED1418}" dt="2021-02-01T18:32:38.911" v="443" actId="26606"/>
          <ac:spMkLst>
            <pc:docMk/>
            <pc:sldMk cId="94736933" sldId="261"/>
            <ac:spMk id="21" creationId="{FF3A27FB-A693-4A75-951E-0C77CD98F032}"/>
          </ac:spMkLst>
        </pc:spChg>
        <pc:picChg chg="add del mod">
          <ac:chgData name="Фарид Сунгатулин" userId="4dd19cc4c917e883" providerId="LiveId" clId="{E3D4B8F5-00EA-4B5C-902A-7F0367ED1418}" dt="2021-01-31T17:47:17.217" v="139" actId="21"/>
          <ac:picMkLst>
            <pc:docMk/>
            <pc:sldMk cId="94736933" sldId="261"/>
            <ac:picMk id="3" creationId="{03B8349C-4193-4716-8B2E-2F12D13636E2}"/>
          </ac:picMkLst>
        </pc:picChg>
        <pc:picChg chg="add del mod">
          <ac:chgData name="Фарид Сунгатулин" userId="4dd19cc4c917e883" providerId="LiveId" clId="{E3D4B8F5-00EA-4B5C-902A-7F0367ED1418}" dt="2021-01-31T17:48:16.179" v="149" actId="21"/>
          <ac:picMkLst>
            <pc:docMk/>
            <pc:sldMk cId="94736933" sldId="261"/>
            <ac:picMk id="5" creationId="{4514F03B-2431-4F14-8B4A-ABBB63F553AB}"/>
          </ac:picMkLst>
        </pc:picChg>
        <pc:picChg chg="add del mod">
          <ac:chgData name="Фарид Сунгатулин" userId="4dd19cc4c917e883" providerId="LiveId" clId="{E3D4B8F5-00EA-4B5C-902A-7F0367ED1418}" dt="2021-01-31T17:47:55.975" v="144" actId="21"/>
          <ac:picMkLst>
            <pc:docMk/>
            <pc:sldMk cId="94736933" sldId="261"/>
            <ac:picMk id="6" creationId="{6FBE1B9D-44AD-4D8E-BE57-ECBFC357F75F}"/>
          </ac:picMkLst>
        </pc:picChg>
        <pc:picChg chg="add mod">
          <ac:chgData name="Фарид Сунгатулин" userId="4dd19cc4c917e883" providerId="LiveId" clId="{E3D4B8F5-00EA-4B5C-902A-7F0367ED1418}" dt="2021-02-01T18:32:42.607" v="446" actId="26606"/>
          <ac:picMkLst>
            <pc:docMk/>
            <pc:sldMk cId="94736933" sldId="261"/>
            <ac:picMk id="8" creationId="{C984EEAC-1CCF-4B7E-9ECB-A3511F59F218}"/>
          </ac:picMkLst>
        </pc:picChg>
        <pc:cxnChg chg="add">
          <ac:chgData name="Фарид Сунгатулин" userId="4dd19cc4c917e883" providerId="LiveId" clId="{E3D4B8F5-00EA-4B5C-902A-7F0367ED1418}" dt="2021-02-01T18:32:42.607" v="446" actId="26606"/>
          <ac:cxnSpMkLst>
            <pc:docMk/>
            <pc:sldMk cId="94736933" sldId="261"/>
            <ac:cxnSpMk id="11" creationId="{E55891F3-A5E2-4418-8950-25FA2B731209}"/>
          </ac:cxnSpMkLst>
        </pc:cxnChg>
        <pc:cxnChg chg="add">
          <ac:chgData name="Фарид Сунгатулин" userId="4dd19cc4c917e883" providerId="LiveId" clId="{E3D4B8F5-00EA-4B5C-902A-7F0367ED1418}" dt="2021-02-01T18:32:42.607" v="446" actId="26606"/>
          <ac:cxnSpMkLst>
            <pc:docMk/>
            <pc:sldMk cId="94736933" sldId="261"/>
            <ac:cxnSpMk id="12" creationId="{FB1FCEB1-A7E1-417C-A7EF-AA30D5A0859F}"/>
          </ac:cxnSpMkLst>
        </pc:cxnChg>
        <pc:cxnChg chg="add del">
          <ac:chgData name="Фарид Сунгатулин" userId="4dd19cc4c917e883" providerId="LiveId" clId="{E3D4B8F5-00EA-4B5C-902A-7F0367ED1418}" dt="2021-02-01T18:32:38.911" v="443" actId="26606"/>
          <ac:cxnSpMkLst>
            <pc:docMk/>
            <pc:sldMk cId="94736933" sldId="261"/>
            <ac:cxnSpMk id="15" creationId="{E55891F3-A5E2-4418-8950-25FA2B731209}"/>
          </ac:cxnSpMkLst>
        </pc:cxnChg>
        <pc:cxnChg chg="add del">
          <ac:chgData name="Фарид Сунгатулин" userId="4dd19cc4c917e883" providerId="LiveId" clId="{E3D4B8F5-00EA-4B5C-902A-7F0367ED1418}" dt="2021-02-01T18:32:38.911" v="443" actId="26606"/>
          <ac:cxnSpMkLst>
            <pc:docMk/>
            <pc:sldMk cId="94736933" sldId="261"/>
            <ac:cxnSpMk id="17" creationId="{FB1FCEB1-A7E1-417C-A7EF-AA30D5A0859F}"/>
          </ac:cxnSpMkLst>
        </pc:cxnChg>
      </pc:sldChg>
      <pc:sldChg chg="addSp delSp modSp new del mod setBg modClrScheme chgLayout">
        <pc:chgData name="Фарид Сунгатулин" userId="4dd19cc4c917e883" providerId="LiveId" clId="{E3D4B8F5-00EA-4B5C-902A-7F0367ED1418}" dt="2021-02-01T20:04:23.963" v="1130" actId="2696"/>
        <pc:sldMkLst>
          <pc:docMk/>
          <pc:sldMk cId="4109579235" sldId="262"/>
        </pc:sldMkLst>
        <pc:spChg chg="add del mod ord">
          <ac:chgData name="Фарид Сунгатулин" userId="4dd19cc4c917e883" providerId="LiveId" clId="{E3D4B8F5-00EA-4B5C-902A-7F0367ED1418}" dt="2021-02-01T18:33:22.068" v="448" actId="700"/>
          <ac:spMkLst>
            <pc:docMk/>
            <pc:sldMk cId="4109579235" sldId="262"/>
            <ac:spMk id="2" creationId="{45575B30-E45B-415B-95FA-5217F05610AB}"/>
          </ac:spMkLst>
        </pc:spChg>
        <pc:spChg chg="add del mod ord">
          <ac:chgData name="Фарид Сунгатулин" userId="4dd19cc4c917e883" providerId="LiveId" clId="{E3D4B8F5-00EA-4B5C-902A-7F0367ED1418}" dt="2021-02-01T18:33:22.068" v="448" actId="700"/>
          <ac:spMkLst>
            <pc:docMk/>
            <pc:sldMk cId="4109579235" sldId="262"/>
            <ac:spMk id="3" creationId="{01FFDD9A-3004-4A7B-9496-1DC550C8B28F}"/>
          </ac:spMkLst>
        </pc:spChg>
        <pc:spChg chg="add del mod ord">
          <ac:chgData name="Фарид Сунгатулин" userId="4dd19cc4c917e883" providerId="LiveId" clId="{E3D4B8F5-00EA-4B5C-902A-7F0367ED1418}" dt="2021-02-01T18:33:29.026" v="449" actId="700"/>
          <ac:spMkLst>
            <pc:docMk/>
            <pc:sldMk cId="4109579235" sldId="262"/>
            <ac:spMk id="4" creationId="{5037F6A0-2919-42A7-94B6-0E12E5888523}"/>
          </ac:spMkLst>
        </pc:spChg>
        <pc:spChg chg="add del mod ord">
          <ac:chgData name="Фарид Сунгатулин" userId="4dd19cc4c917e883" providerId="LiveId" clId="{E3D4B8F5-00EA-4B5C-902A-7F0367ED1418}" dt="2021-02-01T18:33:29.026" v="449" actId="700"/>
          <ac:spMkLst>
            <pc:docMk/>
            <pc:sldMk cId="4109579235" sldId="262"/>
            <ac:spMk id="6" creationId="{958E1DC8-A18E-4EF3-A9A5-08F71D3026CE}"/>
          </ac:spMkLst>
        </pc:spChg>
        <pc:spChg chg="add del mod ord">
          <ac:chgData name="Фарид Сунгатулин" userId="4dd19cc4c917e883" providerId="LiveId" clId="{E3D4B8F5-00EA-4B5C-902A-7F0367ED1418}" dt="2021-02-01T18:33:29.026" v="449" actId="700"/>
          <ac:spMkLst>
            <pc:docMk/>
            <pc:sldMk cId="4109579235" sldId="262"/>
            <ac:spMk id="7" creationId="{7D364BEE-033E-4A92-8968-E3AF15DA455F}"/>
          </ac:spMkLst>
        </pc:spChg>
        <pc:spChg chg="add del mod ord">
          <ac:chgData name="Фарид Сунгатулин" userId="4dd19cc4c917e883" providerId="LiveId" clId="{E3D4B8F5-00EA-4B5C-902A-7F0367ED1418}" dt="2021-02-01T18:34:05.135" v="458" actId="26606"/>
          <ac:spMkLst>
            <pc:docMk/>
            <pc:sldMk cId="4109579235" sldId="262"/>
            <ac:spMk id="8" creationId="{FAC55613-4BF5-4D57-8152-AD89060638FC}"/>
          </ac:spMkLst>
        </pc:spChg>
        <pc:spChg chg="add del mod ord">
          <ac:chgData name="Фарид Сунгатулин" userId="4dd19cc4c917e883" providerId="LiveId" clId="{E3D4B8F5-00EA-4B5C-902A-7F0367ED1418}" dt="2021-02-01T18:34:05.135" v="458" actId="26606"/>
          <ac:spMkLst>
            <pc:docMk/>
            <pc:sldMk cId="4109579235" sldId="262"/>
            <ac:spMk id="9" creationId="{4AC3A927-8FF1-4F7E-AC36-8E0FD9D68480}"/>
          </ac:spMkLst>
        </pc:spChg>
        <pc:spChg chg="add del">
          <ac:chgData name="Фарид Сунгатулин" userId="4dd19cc4c917e883" providerId="LiveId" clId="{E3D4B8F5-00EA-4B5C-902A-7F0367ED1418}" dt="2021-02-01T18:33:42.504" v="453" actId="26606"/>
          <ac:spMkLst>
            <pc:docMk/>
            <pc:sldMk cId="4109579235" sldId="262"/>
            <ac:spMk id="26" creationId="{4AC3A927-8FF1-4F7E-AC36-8E0FD9D68480}"/>
          </ac:spMkLst>
        </pc:spChg>
        <pc:spChg chg="add del">
          <ac:chgData name="Фарид Сунгатулин" userId="4dd19cc4c917e883" providerId="LiveId" clId="{E3D4B8F5-00EA-4B5C-902A-7F0367ED1418}" dt="2021-02-01T18:33:42.504" v="453" actId="26606"/>
          <ac:spMkLst>
            <pc:docMk/>
            <pc:sldMk cId="4109579235" sldId="262"/>
            <ac:spMk id="27" creationId="{3BCB5F6A-9EB0-40B0-9D13-3023E9A20508}"/>
          </ac:spMkLst>
        </pc:spChg>
        <pc:spChg chg="add del">
          <ac:chgData name="Фарид Сунгатулин" userId="4dd19cc4c917e883" providerId="LiveId" clId="{E3D4B8F5-00EA-4B5C-902A-7F0367ED1418}" dt="2021-02-01T18:33:51.324" v="455" actId="26606"/>
          <ac:spMkLst>
            <pc:docMk/>
            <pc:sldMk cId="4109579235" sldId="262"/>
            <ac:spMk id="39" creationId="{5C9652B3-A450-4ED6-8FBF-F536BA60B4D8}"/>
          </ac:spMkLst>
        </pc:spChg>
        <pc:spChg chg="add del">
          <ac:chgData name="Фарид Сунгатулин" userId="4dd19cc4c917e883" providerId="LiveId" clId="{E3D4B8F5-00EA-4B5C-902A-7F0367ED1418}" dt="2021-02-01T18:33:51.324" v="455" actId="26606"/>
          <ac:spMkLst>
            <pc:docMk/>
            <pc:sldMk cId="4109579235" sldId="262"/>
            <ac:spMk id="40" creationId="{21029ED5-F105-4DD2-99C8-1E4422817978}"/>
          </ac:spMkLst>
        </pc:spChg>
        <pc:spChg chg="add del">
          <ac:chgData name="Фарид Сунгатулин" userId="4dd19cc4c917e883" providerId="LiveId" clId="{E3D4B8F5-00EA-4B5C-902A-7F0367ED1418}" dt="2021-02-01T18:34:05.120" v="457" actId="26606"/>
          <ac:spMkLst>
            <pc:docMk/>
            <pc:sldMk cId="4109579235" sldId="262"/>
            <ac:spMk id="43" creationId="{FAC55613-4BF5-4D57-8152-AD89060638FC}"/>
          </ac:spMkLst>
        </pc:spChg>
        <pc:spChg chg="add mod ord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45" creationId="{FAC55613-4BF5-4D57-8152-AD89060638FC}"/>
          </ac:spMkLst>
        </pc:spChg>
        <pc:spChg chg="add del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46" creationId="{4AC3A927-8FF1-4F7E-AC36-8E0FD9D68480}"/>
          </ac:spMkLst>
        </pc:spChg>
        <pc:spChg chg="add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67" creationId="{66D61E08-70C3-48D8-BEA0-787111DC30DA}"/>
          </ac:spMkLst>
        </pc:spChg>
        <pc:spChg chg="add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69" creationId="{FC55298F-0AE5-478E-AD2B-03C2614C5833}"/>
          </ac:spMkLst>
        </pc:spChg>
        <pc:spChg chg="add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71" creationId="{C180E4EA-0B63-4779-A895-7E90E71088F3}"/>
          </ac:spMkLst>
        </pc:spChg>
        <pc:spChg chg="add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73" creationId="{CEE01D9D-3DE8-4EED-B0D3-8F3C79CC7673}"/>
          </ac:spMkLst>
        </pc:spChg>
        <pc:spChg chg="add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75" creationId="{89AF5CE9-607F-43F4-8983-DCD6DA4051FD}"/>
          </ac:spMkLst>
        </pc:spChg>
        <pc:spChg chg="add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77" creationId="{6EEA2DBD-9E1E-4521-8C01-F32AD18A89E3}"/>
          </ac:spMkLst>
        </pc:spChg>
        <pc:spChg chg="add">
          <ac:chgData name="Фарид Сунгатулин" userId="4dd19cc4c917e883" providerId="LiveId" clId="{E3D4B8F5-00EA-4B5C-902A-7F0367ED1418}" dt="2021-02-01T18:34:52.409" v="491" actId="26606"/>
          <ac:spMkLst>
            <pc:docMk/>
            <pc:sldMk cId="4109579235" sldId="262"/>
            <ac:spMk id="79" creationId="{15BBD2C1-BA9B-46A9-A27A-33498B169272}"/>
          </ac:spMkLst>
        </pc:spChg>
        <pc:grpChg chg="add del">
          <ac:chgData name="Фарид Сунгатулин" userId="4dd19cc4c917e883" providerId="LiveId" clId="{E3D4B8F5-00EA-4B5C-902A-7F0367ED1418}" dt="2021-02-01T18:33:40.110" v="451" actId="26606"/>
          <ac:grpSpMkLst>
            <pc:docMk/>
            <pc:sldMk cId="4109579235" sldId="262"/>
            <ac:grpSpMk id="14" creationId="{88C9B83F-64CD-41C1-925F-A08801FFD0BD}"/>
          </ac:grpSpMkLst>
        </pc:grpChg>
        <pc:grpChg chg="add del">
          <ac:chgData name="Фарид Сунгатулин" userId="4dd19cc4c917e883" providerId="LiveId" clId="{E3D4B8F5-00EA-4B5C-902A-7F0367ED1418}" dt="2021-02-01T18:33:51.324" v="455" actId="26606"/>
          <ac:grpSpMkLst>
            <pc:docMk/>
            <pc:sldMk cId="4109579235" sldId="262"/>
            <ac:grpSpMk id="28" creationId="{2D621E68-BF28-4A1C-B1A2-4E55E139E79A}"/>
          </ac:grpSpMkLst>
        </pc:grpChg>
        <pc:grpChg chg="add del">
          <ac:chgData name="Фарид Сунгатулин" userId="4dd19cc4c917e883" providerId="LiveId" clId="{E3D4B8F5-00EA-4B5C-902A-7F0367ED1418}" dt="2021-02-01T18:33:51.324" v="455" actId="26606"/>
          <ac:grpSpMkLst>
            <pc:docMk/>
            <pc:sldMk cId="4109579235" sldId="262"/>
            <ac:grpSpMk id="38" creationId="{DDE8DE2B-61C1-46D5-BEB8-521321C182C4}"/>
          </ac:grpSpMkLst>
        </pc:grpChg>
        <pc:grpChg chg="add del">
          <ac:chgData name="Фарид Сунгатулин" userId="4dd19cc4c917e883" providerId="LiveId" clId="{E3D4B8F5-00EA-4B5C-902A-7F0367ED1418}" dt="2021-02-01T18:34:05.120" v="457" actId="26606"/>
          <ac:grpSpMkLst>
            <pc:docMk/>
            <pc:sldMk cId="4109579235" sldId="262"/>
            <ac:grpSpMk id="42" creationId="{88C9B83F-64CD-41C1-925F-A08801FFD0BD}"/>
          </ac:grpSpMkLst>
        </pc:grpChg>
        <pc:grpChg chg="add">
          <ac:chgData name="Фарид Сунгатулин" userId="4dd19cc4c917e883" providerId="LiveId" clId="{E3D4B8F5-00EA-4B5C-902A-7F0367ED1418}" dt="2021-02-01T18:34:52.409" v="491" actId="26606"/>
          <ac:grpSpMkLst>
            <pc:docMk/>
            <pc:sldMk cId="4109579235" sldId="262"/>
            <ac:grpSpMk id="51" creationId="{88C9B83F-64CD-41C1-925F-A08801FFD0BD}"/>
          </ac:grpSpMkLst>
        </pc:grpChg>
        <pc:picChg chg="add del mod">
          <ac:chgData name="Фарид Сунгатулин" userId="4dd19cc4c917e883" providerId="LiveId" clId="{E3D4B8F5-00EA-4B5C-902A-7F0367ED1418}" dt="2021-01-31T17:52:57.198" v="167" actId="21"/>
          <ac:picMkLst>
            <pc:docMk/>
            <pc:sldMk cId="4109579235" sldId="262"/>
            <ac:picMk id="3" creationId="{525A8D77-4B65-490D-84BB-FF7428CB5F1C}"/>
          </ac:picMkLst>
        </pc:picChg>
        <pc:picChg chg="add mod ord">
          <ac:chgData name="Фарид Сунгатулин" userId="4dd19cc4c917e883" providerId="LiveId" clId="{E3D4B8F5-00EA-4B5C-902A-7F0367ED1418}" dt="2021-02-01T18:34:52.409" v="491" actId="26606"/>
          <ac:picMkLst>
            <pc:docMk/>
            <pc:sldMk cId="4109579235" sldId="262"/>
            <ac:picMk id="5" creationId="{EB914854-272C-455C-BBA0-332253308BD4}"/>
          </ac:picMkLst>
        </pc:picChg>
        <pc:cxnChg chg="add">
          <ac:chgData name="Фарид Сунгатулин" userId="4dd19cc4c917e883" providerId="LiveId" clId="{E3D4B8F5-00EA-4B5C-902A-7F0367ED1418}" dt="2021-02-01T18:34:52.409" v="491" actId="26606"/>
          <ac:cxnSpMkLst>
            <pc:docMk/>
            <pc:sldMk cId="4109579235" sldId="262"/>
            <ac:cxnSpMk id="63" creationId="{A57C1A16-B8AB-4D99-A195-A38F556A6486}"/>
          </ac:cxnSpMkLst>
        </pc:cxnChg>
        <pc:cxnChg chg="add">
          <ac:chgData name="Фарид Сунгатулин" userId="4dd19cc4c917e883" providerId="LiveId" clId="{E3D4B8F5-00EA-4B5C-902A-7F0367ED1418}" dt="2021-02-01T18:34:52.409" v="491" actId="26606"/>
          <ac:cxnSpMkLst>
            <pc:docMk/>
            <pc:sldMk cId="4109579235" sldId="262"/>
            <ac:cxnSpMk id="65" creationId="{F8A9B20B-D1DD-4573-B5EC-558029519236}"/>
          </ac:cxnSpMkLst>
        </pc:cxnChg>
      </pc:sldChg>
      <pc:sldChg chg="addSp delSp modSp new mod setBg modClrScheme setClrOvrMap delDesignElem chgLayout">
        <pc:chgData name="Фарид Сунгатулин" userId="4dd19cc4c917e883" providerId="LiveId" clId="{E3D4B8F5-00EA-4B5C-902A-7F0367ED1418}" dt="2021-02-01T19:10:13.330" v="958" actId="26606"/>
        <pc:sldMkLst>
          <pc:docMk/>
          <pc:sldMk cId="2057126378" sldId="263"/>
        </pc:sldMkLst>
        <pc:spChg chg="add mod or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2" creationId="{033F5ACE-6319-4A50-842B-CB4718914A9A}"/>
          </ac:spMkLst>
        </pc:spChg>
        <pc:spChg chg="add del mod ord">
          <ac:chgData name="Фарид Сунгатулин" userId="4dd19cc4c917e883" providerId="LiveId" clId="{E3D4B8F5-00EA-4B5C-902A-7F0367ED1418}" dt="2021-02-01T18:35:45.893" v="493" actId="26606"/>
          <ac:spMkLst>
            <pc:docMk/>
            <pc:sldMk cId="2057126378" sldId="263"/>
            <ac:spMk id="4" creationId="{BBFCF210-2D67-4FA8-A37C-94766802E60E}"/>
          </ac:spMkLst>
        </pc:spChg>
        <pc:spChg chg="add del mod ord">
          <ac:chgData name="Фарид Сунгатулин" userId="4dd19cc4c917e883" providerId="LiveId" clId="{E3D4B8F5-00EA-4B5C-902A-7F0367ED1418}" dt="2021-02-01T18:41:12.087" v="519" actId="700"/>
          <ac:spMkLst>
            <pc:docMk/>
            <pc:sldMk cId="2057126378" sldId="263"/>
            <ac:spMk id="5" creationId="{F920DDDD-0279-4E36-8FBD-08390D2C540C}"/>
          </ac:spMkLst>
        </pc:spChg>
        <pc:spChg chg="add del mod ord">
          <ac:chgData name="Фарид Сунгатулин" userId="4dd19cc4c917e883" providerId="LiveId" clId="{E3D4B8F5-00EA-4B5C-902A-7F0367ED1418}" dt="2021-02-01T18:41:38.153" v="521" actId="700"/>
          <ac:spMkLst>
            <pc:docMk/>
            <pc:sldMk cId="2057126378" sldId="263"/>
            <ac:spMk id="6" creationId="{A4D4A354-1989-47D1-A5C7-BDCA9B3BD867}"/>
          </ac:spMkLst>
        </pc:spChg>
        <pc:spChg chg="add del mod ord">
          <ac:chgData name="Фарид Сунгатулин" userId="4dd19cc4c917e883" providerId="LiveId" clId="{E3D4B8F5-00EA-4B5C-902A-7F0367ED1418}" dt="2021-02-01T18:41:38.153" v="521" actId="700"/>
          <ac:spMkLst>
            <pc:docMk/>
            <pc:sldMk cId="2057126378" sldId="263"/>
            <ac:spMk id="7" creationId="{10F56924-CB4C-4A21-B823-08C506AA8066}"/>
          </ac:spMkLst>
        </pc:spChg>
        <pc:spChg chg="add del mod ord">
          <ac:chgData name="Фарид Сунгатулин" userId="4dd19cc4c917e883" providerId="LiveId" clId="{E3D4B8F5-00EA-4B5C-902A-7F0367ED1418}" dt="2021-02-01T18:46:55.691" v="524" actId="700"/>
          <ac:spMkLst>
            <pc:docMk/>
            <pc:sldMk cId="2057126378" sldId="263"/>
            <ac:spMk id="8" creationId="{4FBFB996-2BF0-49C3-8AC7-956E9E534E2E}"/>
          </ac:spMkLst>
        </pc:spChg>
        <pc:spChg chg="add del mod ord">
          <ac:chgData name="Фарид Сунгатулин" userId="4dd19cc4c917e883" providerId="LiveId" clId="{E3D4B8F5-00EA-4B5C-902A-7F0367ED1418}" dt="2021-02-01T18:47:12.526" v="525" actId="26606"/>
          <ac:spMkLst>
            <pc:docMk/>
            <pc:sldMk cId="2057126378" sldId="263"/>
            <ac:spMk id="9" creationId="{DA6980C1-55B9-425B-BCC8-556CFE9A61A0}"/>
          </ac:spMkLst>
        </pc:spChg>
        <pc:spChg chg="add del">
          <ac:chgData name="Фарид Сунгатулин" userId="4dd19cc4c917e883" providerId="LiveId" clId="{E3D4B8F5-00EA-4B5C-902A-7F0367ED1418}" dt="2021-02-01T18:40:39.697" v="518" actId="26606"/>
          <ac:spMkLst>
            <pc:docMk/>
            <pc:sldMk cId="2057126378" sldId="263"/>
            <ac:spMk id="22" creationId="{3BCB5F6A-9EB0-40B0-9D13-3023E9A20508}"/>
          </ac:spMkLst>
        </pc:spChg>
        <pc:spChg chg="add del">
          <ac:chgData name="Фарид Сунгатулин" userId="4dd19cc4c917e883" providerId="LiveId" clId="{E3D4B8F5-00EA-4B5C-902A-7F0367ED1418}" dt="2021-02-01T19:08:19.275" v="923" actId="26606"/>
          <ac:spMkLst>
            <pc:docMk/>
            <pc:sldMk cId="2057126378" sldId="263"/>
            <ac:spMk id="26" creationId="{7E018740-5C2B-4A41-AC1A-7E68D1EC1954}"/>
          </ac:spMkLst>
        </pc:spChg>
        <pc:spChg chg="add mod">
          <ac:chgData name="Фарид Сунгатулин" userId="4dd19cc4c917e883" providerId="LiveId" clId="{E3D4B8F5-00EA-4B5C-902A-7F0367ED1418}" dt="2021-02-01T19:06:20.481" v="921" actId="313"/>
          <ac:spMkLst>
            <pc:docMk/>
            <pc:sldMk cId="2057126378" sldId="263"/>
            <ac:spMk id="28" creationId="{A8EA5762-DD92-4850-853F-47F0D35680D3}"/>
          </ac:spMkLst>
        </pc:spChg>
        <pc:spChg chg="add del">
          <ac:chgData name="Фарид Сунгатулин" userId="4dd19cc4c917e883" providerId="LiveId" clId="{E3D4B8F5-00EA-4B5C-902A-7F0367ED1418}" dt="2021-02-01T19:08:19.275" v="923" actId="26606"/>
          <ac:spMkLst>
            <pc:docMk/>
            <pc:sldMk cId="2057126378" sldId="263"/>
            <ac:spMk id="29" creationId="{166F75A4-C475-4941-8EE2-B80A06A2C1BB}"/>
          </ac:spMkLst>
        </pc:spChg>
        <pc:spChg chg="add del">
          <ac:chgData name="Фарид Сунгатулин" userId="4dd19cc4c917e883" providerId="LiveId" clId="{E3D4B8F5-00EA-4B5C-902A-7F0367ED1418}" dt="2021-02-01T19:08:19.275" v="923" actId="26606"/>
          <ac:spMkLst>
            <pc:docMk/>
            <pc:sldMk cId="2057126378" sldId="263"/>
            <ac:spMk id="30" creationId="{A032553A-72E8-4B0D-8405-FF9771C9AF05}"/>
          </ac:spMkLst>
        </pc:spChg>
        <pc:spChg chg="add del">
          <ac:chgData name="Фарид Сунгатулин" userId="4dd19cc4c917e883" providerId="LiveId" clId="{E3D4B8F5-00EA-4B5C-902A-7F0367ED1418}" dt="2021-02-01T19:08:19.275" v="923" actId="26606"/>
          <ac:spMkLst>
            <pc:docMk/>
            <pc:sldMk cId="2057126378" sldId="263"/>
            <ac:spMk id="31" creationId="{A65AC7D1-EAA9-48F5-B509-60A7F50BF703}"/>
          </ac:spMkLst>
        </pc:spChg>
        <pc:spChg chg="add del">
          <ac:chgData name="Фарид Сунгатулин" userId="4dd19cc4c917e883" providerId="LiveId" clId="{E3D4B8F5-00EA-4B5C-902A-7F0367ED1418}" dt="2021-02-01T19:08:19.275" v="923" actId="26606"/>
          <ac:spMkLst>
            <pc:docMk/>
            <pc:sldMk cId="2057126378" sldId="263"/>
            <ac:spMk id="32" creationId="{765800AC-C3B9-498E-87BC-29FAE4C76B21}"/>
          </ac:spMkLst>
        </pc:spChg>
        <pc:spChg chg="add del">
          <ac:chgData name="Фарид Сунгатулин" userId="4dd19cc4c917e883" providerId="LiveId" clId="{E3D4B8F5-00EA-4B5C-902A-7F0367ED1418}" dt="2021-02-01T19:08:19.275" v="923" actId="26606"/>
          <ac:spMkLst>
            <pc:docMk/>
            <pc:sldMk cId="2057126378" sldId="263"/>
            <ac:spMk id="33" creationId="{D6320AF9-619A-4175-865B-5663E1AEF4C5}"/>
          </ac:spMkLst>
        </pc:spChg>
        <pc:spChg chg="add del">
          <ac:chgData name="Фарид Сунгатулин" userId="4dd19cc4c917e883" providerId="LiveId" clId="{E3D4B8F5-00EA-4B5C-902A-7F0367ED1418}" dt="2021-02-01T19:08:19.275" v="923" actId="26606"/>
          <ac:spMkLst>
            <pc:docMk/>
            <pc:sldMk cId="2057126378" sldId="263"/>
            <ac:spMk id="34" creationId="{1F9D6ACB-2FF4-49F9-978A-E0D5327FC635}"/>
          </ac:spMkLst>
        </pc:spChg>
        <pc:spChg chg="add del">
          <ac:chgData name="Фарид Сунгатулин" userId="4dd19cc4c917e883" providerId="LiveId" clId="{E3D4B8F5-00EA-4B5C-902A-7F0367ED1418}" dt="2021-02-01T19:08:19.275" v="923" actId="26606"/>
          <ac:spMkLst>
            <pc:docMk/>
            <pc:sldMk cId="2057126378" sldId="263"/>
            <ac:spMk id="36" creationId="{A5EC319D-0FEA-4B95-A3EA-01E35672C95B}"/>
          </ac:spMkLst>
        </pc:spChg>
        <pc:spChg chg="add del">
          <ac:chgData name="Фарид Сунгатулин" userId="4dd19cc4c917e883" providerId="LiveId" clId="{E3D4B8F5-00EA-4B5C-902A-7F0367ED1418}" dt="2021-02-01T18:40:27.571" v="515" actId="26606"/>
          <ac:spMkLst>
            <pc:docMk/>
            <pc:sldMk cId="2057126378" sldId="263"/>
            <ac:spMk id="39" creationId="{5A7802B6-FF37-40CF-A7E2-6F2A0D9A91EF}"/>
          </ac:spMkLst>
        </pc:spChg>
        <pc:spChg chg="add del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40" creationId="{A65AC7D1-EAA9-48F5-B509-60A7F50BF703}"/>
          </ac:spMkLst>
        </pc:spChg>
        <pc:spChg chg="add del">
          <ac:chgData name="Фарид Сунгатулин" userId="4dd19cc4c917e883" providerId="LiveId" clId="{E3D4B8F5-00EA-4B5C-902A-7F0367ED1418}" dt="2021-02-01T18:40:39.689" v="517" actId="26606"/>
          <ac:spMkLst>
            <pc:docMk/>
            <pc:sldMk cId="2057126378" sldId="263"/>
            <ac:spMk id="43" creationId="{66D61E08-70C3-48D8-BEA0-787111DC30DA}"/>
          </ac:spMkLst>
        </pc:spChg>
        <pc:spChg chg="add del">
          <ac:chgData name="Фарид Сунгатулин" userId="4dd19cc4c917e883" providerId="LiveId" clId="{E3D4B8F5-00EA-4B5C-902A-7F0367ED1418}" dt="2021-02-01T18:40:39.689" v="517" actId="26606"/>
          <ac:spMkLst>
            <pc:docMk/>
            <pc:sldMk cId="2057126378" sldId="263"/>
            <ac:spMk id="45" creationId="{FC55298F-0AE5-478E-AD2B-03C2614C5833}"/>
          </ac:spMkLst>
        </pc:spChg>
        <pc:spChg chg="add del">
          <ac:chgData name="Фарид Сунгатулин" userId="4dd19cc4c917e883" providerId="LiveId" clId="{E3D4B8F5-00EA-4B5C-902A-7F0367ED1418}" dt="2021-02-01T18:40:39.689" v="517" actId="26606"/>
          <ac:spMkLst>
            <pc:docMk/>
            <pc:sldMk cId="2057126378" sldId="263"/>
            <ac:spMk id="47" creationId="{C180E4EA-0B63-4779-A895-7E90E71088F3}"/>
          </ac:spMkLst>
        </pc:spChg>
        <pc:spChg chg="add del">
          <ac:chgData name="Фарид Сунгатулин" userId="4dd19cc4c917e883" providerId="LiveId" clId="{E3D4B8F5-00EA-4B5C-902A-7F0367ED1418}" dt="2021-02-01T18:40:39.689" v="517" actId="26606"/>
          <ac:spMkLst>
            <pc:docMk/>
            <pc:sldMk cId="2057126378" sldId="263"/>
            <ac:spMk id="49" creationId="{CEE01D9D-3DE8-4EED-B0D3-8F3C79CC7673}"/>
          </ac:spMkLst>
        </pc:spChg>
        <pc:spChg chg="add del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50" creationId="{7E018740-5C2B-4A41-AC1A-7E68D1EC1954}"/>
          </ac:spMkLst>
        </pc:spChg>
        <pc:spChg chg="add del">
          <ac:chgData name="Фарид Сунгатулин" userId="4dd19cc4c917e883" providerId="LiveId" clId="{E3D4B8F5-00EA-4B5C-902A-7F0367ED1418}" dt="2021-02-01T18:40:39.689" v="517" actId="26606"/>
          <ac:spMkLst>
            <pc:docMk/>
            <pc:sldMk cId="2057126378" sldId="263"/>
            <ac:spMk id="51" creationId="{89AF5CE9-607F-43F4-8983-DCD6DA4051FD}"/>
          </ac:spMkLst>
        </pc:spChg>
        <pc:spChg chg="add del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52" creationId="{166F75A4-C475-4941-8EE2-B80A06A2C1BB}"/>
          </ac:spMkLst>
        </pc:spChg>
        <pc:spChg chg="add del">
          <ac:chgData name="Фарид Сунгатулин" userId="4dd19cc4c917e883" providerId="LiveId" clId="{E3D4B8F5-00EA-4B5C-902A-7F0367ED1418}" dt="2021-02-01T18:40:39.689" v="517" actId="26606"/>
          <ac:spMkLst>
            <pc:docMk/>
            <pc:sldMk cId="2057126378" sldId="263"/>
            <ac:spMk id="53" creationId="{6EEA2DBD-9E1E-4521-8C01-F32AD18A89E3}"/>
          </ac:spMkLst>
        </pc:spChg>
        <pc:spChg chg="add del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54" creationId="{A032553A-72E8-4B0D-8405-FF9771C9AF05}"/>
          </ac:spMkLst>
        </pc:spChg>
        <pc:spChg chg="add del">
          <ac:chgData name="Фарид Сунгатулин" userId="4dd19cc4c917e883" providerId="LiveId" clId="{E3D4B8F5-00EA-4B5C-902A-7F0367ED1418}" dt="2021-02-01T18:40:39.689" v="517" actId="26606"/>
          <ac:spMkLst>
            <pc:docMk/>
            <pc:sldMk cId="2057126378" sldId="263"/>
            <ac:spMk id="55" creationId="{15BBD2C1-BA9B-46A9-A27A-33498B169272}"/>
          </ac:spMkLst>
        </pc:spChg>
        <pc:spChg chg="add del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56" creationId="{765800AC-C3B9-498E-87BC-29FAE4C76B21}"/>
          </ac:spMkLst>
        </pc:spChg>
        <pc:spChg chg="add del">
          <ac:chgData name="Фарид Сунгатулин" userId="4dd19cc4c917e883" providerId="LiveId" clId="{E3D4B8F5-00EA-4B5C-902A-7F0367ED1418}" dt="2021-02-01T18:41:12.087" v="519" actId="700"/>
          <ac:spMkLst>
            <pc:docMk/>
            <pc:sldMk cId="2057126378" sldId="263"/>
            <ac:spMk id="58" creationId="{3BCB5F6A-9EB0-40B0-9D13-3023E9A20508}"/>
          </ac:spMkLst>
        </pc:spChg>
        <pc:spChg chg="add del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59" creationId="{D6320AF9-619A-4175-865B-5663E1AEF4C5}"/>
          </ac:spMkLst>
        </pc:spChg>
        <pc:spChg chg="add del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60" creationId="{A5EC319D-0FEA-4B95-A3EA-01E35672C95B}"/>
          </ac:spMkLst>
        </pc:spChg>
        <pc:spChg chg="add del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61" creationId="{1F9D6ACB-2FF4-49F9-978A-E0D5327FC635}"/>
          </ac:spMkLst>
        </pc:spChg>
        <pc:spChg chg="ad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66" creationId="{A65AC7D1-EAA9-48F5-B509-60A7F50BF703}"/>
          </ac:spMkLst>
        </pc:spChg>
        <pc:spChg chg="ad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68" creationId="{D6320AF9-619A-4175-865B-5663E1AEF4C5}"/>
          </ac:spMkLst>
        </pc:spChg>
        <pc:spChg chg="ad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74" creationId="{7E018740-5C2B-4A41-AC1A-7E68D1EC1954}"/>
          </ac:spMkLst>
        </pc:spChg>
        <pc:spChg chg="ad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76" creationId="{166F75A4-C475-4941-8EE2-B80A06A2C1BB}"/>
          </ac:spMkLst>
        </pc:spChg>
        <pc:spChg chg="ad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78" creationId="{A032553A-72E8-4B0D-8405-FF9771C9AF05}"/>
          </ac:spMkLst>
        </pc:spChg>
        <pc:spChg chg="ad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80" creationId="{765800AC-C3B9-498E-87BC-29FAE4C76B21}"/>
          </ac:spMkLst>
        </pc:spChg>
        <pc:spChg chg="ad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82" creationId="{1F9D6ACB-2FF4-49F9-978A-E0D5327FC635}"/>
          </ac:spMkLst>
        </pc:spChg>
        <pc:spChg chg="add">
          <ac:chgData name="Фарид Сунгатулин" userId="4dd19cc4c917e883" providerId="LiveId" clId="{E3D4B8F5-00EA-4B5C-902A-7F0367ED1418}" dt="2021-02-01T19:10:13.330" v="958" actId="26606"/>
          <ac:spMkLst>
            <pc:docMk/>
            <pc:sldMk cId="2057126378" sldId="263"/>
            <ac:spMk id="84" creationId="{A5EC319D-0FEA-4B95-A3EA-01E35672C95B}"/>
          </ac:spMkLst>
        </pc:spChg>
        <pc:grpChg chg="add del">
          <ac:chgData name="Фарид Сунгатулин" userId="4dd19cc4c917e883" providerId="LiveId" clId="{E3D4B8F5-00EA-4B5C-902A-7F0367ED1418}" dt="2021-02-01T18:40:39.697" v="518" actId="26606"/>
          <ac:grpSpMkLst>
            <pc:docMk/>
            <pc:sldMk cId="2057126378" sldId="263"/>
            <ac:grpSpMk id="10" creationId="{10BE40E3-5550-4CDD-B4FD-387C33EBF157}"/>
          </ac:grpSpMkLst>
        </pc:grpChg>
        <pc:grpChg chg="add del">
          <ac:chgData name="Фарид Сунгатулин" userId="4dd19cc4c917e883" providerId="LiveId" clId="{E3D4B8F5-00EA-4B5C-902A-7F0367ED1418}" dt="2021-02-01T18:46:55.691" v="524" actId="700"/>
          <ac:grpSpMkLst>
            <pc:docMk/>
            <pc:sldMk cId="2057126378" sldId="263"/>
            <ac:grpSpMk id="13" creationId="{88C9B83F-64CD-41C1-925F-A08801FFD0BD}"/>
          </ac:grpSpMkLst>
        </pc:grpChg>
        <pc:grpChg chg="add del">
          <ac:chgData name="Фарид Сунгатулин" userId="4dd19cc4c917e883" providerId="LiveId" clId="{E3D4B8F5-00EA-4B5C-902A-7F0367ED1418}" dt="2021-02-01T19:03:23.667" v="765" actId="26606"/>
          <ac:grpSpMkLst>
            <pc:docMk/>
            <pc:sldMk cId="2057126378" sldId="263"/>
            <ac:grpSpMk id="14" creationId="{88C9B83F-64CD-41C1-925F-A08801FFD0BD}"/>
          </ac:grpSpMkLst>
        </pc:grpChg>
        <pc:grpChg chg="add del">
          <ac:chgData name="Фарид Сунгатулин" userId="4dd19cc4c917e883" providerId="LiveId" clId="{E3D4B8F5-00EA-4B5C-902A-7F0367ED1418}" dt="2021-02-01T18:40:27.571" v="515" actId="26606"/>
          <ac:grpSpMkLst>
            <pc:docMk/>
            <pc:sldMk cId="2057126378" sldId="263"/>
            <ac:grpSpMk id="27" creationId="{B4DE830A-B531-4A3B-96F6-0ECE88B08555}"/>
          </ac:grpSpMkLst>
        </pc:grpChg>
        <pc:grpChg chg="add del">
          <ac:chgData name="Фарид Сунгатулин" userId="4dd19cc4c917e883" providerId="LiveId" clId="{E3D4B8F5-00EA-4B5C-902A-7F0367ED1418}" dt="2021-02-01T18:40:39.689" v="517" actId="26606"/>
          <ac:grpSpMkLst>
            <pc:docMk/>
            <pc:sldMk cId="2057126378" sldId="263"/>
            <ac:grpSpMk id="42" creationId="{88C9B83F-64CD-41C1-925F-A08801FFD0BD}"/>
          </ac:grpSpMkLst>
        </pc:grpChg>
        <pc:grpChg chg="add del">
          <ac:chgData name="Фарид Сунгатулин" userId="4dd19cc4c917e883" providerId="LiveId" clId="{E3D4B8F5-00EA-4B5C-902A-7F0367ED1418}" dt="2021-02-01T18:41:12.087" v="519" actId="700"/>
          <ac:grpSpMkLst>
            <pc:docMk/>
            <pc:sldMk cId="2057126378" sldId="263"/>
            <ac:grpSpMk id="57" creationId="{10BE40E3-5550-4CDD-B4FD-387C33EBF157}"/>
          </ac:grpSpMkLst>
        </pc:grpChg>
        <pc:picChg chg="add mod ord">
          <ac:chgData name="Фарид Сунгатулин" userId="4dd19cc4c917e883" providerId="LiveId" clId="{E3D4B8F5-00EA-4B5C-902A-7F0367ED1418}" dt="2021-02-01T19:03:23.667" v="765" actId="26606"/>
          <ac:picMkLst>
            <pc:docMk/>
            <pc:sldMk cId="2057126378" sldId="263"/>
            <ac:picMk id="3" creationId="{9EB35965-131A-4222-A930-D08A77A1A86E}"/>
          </ac:picMkLst>
        </pc:picChg>
        <pc:cxnChg chg="add del">
          <ac:chgData name="Фарид Сунгатулин" userId="4dd19cc4c917e883" providerId="LiveId" clId="{E3D4B8F5-00EA-4B5C-902A-7F0367ED1418}" dt="2021-02-01T19:08:19.275" v="923" actId="26606"/>
          <ac:cxnSpMkLst>
            <pc:docMk/>
            <pc:sldMk cId="2057126378" sldId="263"/>
            <ac:cxnSpMk id="35" creationId="{063B6EC6-D752-4EE7-908B-F8F19E8C7FEA}"/>
          </ac:cxnSpMkLst>
        </pc:cxnChg>
        <pc:cxnChg chg="add del">
          <ac:chgData name="Фарид Сунгатулин" userId="4dd19cc4c917e883" providerId="LiveId" clId="{E3D4B8F5-00EA-4B5C-902A-7F0367ED1418}" dt="2021-02-01T19:08:19.275" v="923" actId="26606"/>
          <ac:cxnSpMkLst>
            <pc:docMk/>
            <pc:sldMk cId="2057126378" sldId="263"/>
            <ac:cxnSpMk id="37" creationId="{EFECD4E8-AD3E-4228-82A2-9461958EA94D}"/>
          </ac:cxnSpMkLst>
        </pc:cxnChg>
        <pc:cxnChg chg="add del">
          <ac:chgData name="Фарид Сунгатулин" userId="4dd19cc4c917e883" providerId="LiveId" clId="{E3D4B8F5-00EA-4B5C-902A-7F0367ED1418}" dt="2021-02-01T18:40:39.689" v="517" actId="26606"/>
          <ac:cxnSpMkLst>
            <pc:docMk/>
            <pc:sldMk cId="2057126378" sldId="263"/>
            <ac:cxnSpMk id="41" creationId="{F8A9B20B-D1DD-4573-B5EC-558029519236}"/>
          </ac:cxnSpMkLst>
        </pc:cxnChg>
        <pc:cxnChg chg="add del">
          <ac:chgData name="Фарид Сунгатулин" userId="4dd19cc4c917e883" providerId="LiveId" clId="{E3D4B8F5-00EA-4B5C-902A-7F0367ED1418}" dt="2021-02-01T18:40:39.689" v="517" actId="26606"/>
          <ac:cxnSpMkLst>
            <pc:docMk/>
            <pc:sldMk cId="2057126378" sldId="263"/>
            <ac:cxnSpMk id="44" creationId="{A57C1A16-B8AB-4D99-A195-A38F556A6486}"/>
          </ac:cxnSpMkLst>
        </pc:cxnChg>
        <pc:cxnChg chg="add del">
          <ac:chgData name="Фарид Сунгатулин" userId="4dd19cc4c917e883" providerId="LiveId" clId="{E3D4B8F5-00EA-4B5C-902A-7F0367ED1418}" dt="2021-02-01T19:10:13.330" v="958" actId="26606"/>
          <ac:cxnSpMkLst>
            <pc:docMk/>
            <pc:sldMk cId="2057126378" sldId="263"/>
            <ac:cxnSpMk id="46" creationId="{063B6EC6-D752-4EE7-908B-F8F19E8C7FEA}"/>
          </ac:cxnSpMkLst>
        </pc:cxnChg>
        <pc:cxnChg chg="add del">
          <ac:chgData name="Фарид Сунгатулин" userId="4dd19cc4c917e883" providerId="LiveId" clId="{E3D4B8F5-00EA-4B5C-902A-7F0367ED1418}" dt="2021-02-01T19:10:13.330" v="958" actId="26606"/>
          <ac:cxnSpMkLst>
            <pc:docMk/>
            <pc:sldMk cId="2057126378" sldId="263"/>
            <ac:cxnSpMk id="48" creationId="{EFECD4E8-AD3E-4228-82A2-9461958EA94D}"/>
          </ac:cxnSpMkLst>
        </pc:cxnChg>
        <pc:cxnChg chg="add">
          <ac:chgData name="Фарид Сунгатулин" userId="4dd19cc4c917e883" providerId="LiveId" clId="{E3D4B8F5-00EA-4B5C-902A-7F0367ED1418}" dt="2021-02-01T19:10:13.330" v="958" actId="26606"/>
          <ac:cxnSpMkLst>
            <pc:docMk/>
            <pc:sldMk cId="2057126378" sldId="263"/>
            <ac:cxnSpMk id="70" creationId="{063B6EC6-D752-4EE7-908B-F8F19E8C7FEA}"/>
          </ac:cxnSpMkLst>
        </pc:cxnChg>
        <pc:cxnChg chg="add">
          <ac:chgData name="Фарид Сунгатулин" userId="4dd19cc4c917e883" providerId="LiveId" clId="{E3D4B8F5-00EA-4B5C-902A-7F0367ED1418}" dt="2021-02-01T19:10:13.330" v="958" actId="26606"/>
          <ac:cxnSpMkLst>
            <pc:docMk/>
            <pc:sldMk cId="2057126378" sldId="263"/>
            <ac:cxnSpMk id="72" creationId="{EFECD4E8-AD3E-4228-82A2-9461958EA94D}"/>
          </ac:cxnSpMkLst>
        </pc:cxnChg>
      </pc:sldChg>
      <pc:sldChg chg="addSp delSp modSp new mod setBg modClrScheme chgLayout">
        <pc:chgData name="Фарид Сунгатулин" userId="4dd19cc4c917e883" providerId="LiveId" clId="{E3D4B8F5-00EA-4B5C-902A-7F0367ED1418}" dt="2021-02-01T18:48:19.198" v="528" actId="26606"/>
        <pc:sldMkLst>
          <pc:docMk/>
          <pc:sldMk cId="3348373508" sldId="264"/>
        </pc:sldMkLst>
        <pc:spChg chg="add mod ord">
          <ac:chgData name="Фарид Сунгатулин" userId="4dd19cc4c917e883" providerId="LiveId" clId="{E3D4B8F5-00EA-4B5C-902A-7F0367ED1418}" dt="2021-02-01T18:48:19.198" v="528" actId="26606"/>
          <ac:spMkLst>
            <pc:docMk/>
            <pc:sldMk cId="3348373508" sldId="264"/>
            <ac:spMk id="2" creationId="{0DE283DF-50A1-4011-B823-75B19779C2C9}"/>
          </ac:spMkLst>
        </pc:spChg>
        <pc:spChg chg="add del mod ord">
          <ac:chgData name="Фарид Сунгатулин" userId="4dd19cc4c917e883" providerId="LiveId" clId="{E3D4B8F5-00EA-4B5C-902A-7F0367ED1418}" dt="2021-02-01T18:48:19.198" v="528" actId="26606"/>
          <ac:spMkLst>
            <pc:docMk/>
            <pc:sldMk cId="3348373508" sldId="264"/>
            <ac:spMk id="3" creationId="{2CF2B4D9-4F4B-41F4-98D6-73099871205D}"/>
          </ac:spMkLst>
        </pc:spChg>
        <pc:spChg chg="add del">
          <ac:chgData name="Фарид Сунгатулин" userId="4dd19cc4c917e883" providerId="LiveId" clId="{E3D4B8F5-00EA-4B5C-902A-7F0367ED1418}" dt="2021-02-01T18:48:19.180" v="527" actId="26606"/>
          <ac:spMkLst>
            <pc:docMk/>
            <pc:sldMk cId="3348373508" sldId="264"/>
            <ac:spMk id="26" creationId="{66D61E08-70C3-48D8-BEA0-787111DC30DA}"/>
          </ac:spMkLst>
        </pc:spChg>
        <pc:spChg chg="add del">
          <ac:chgData name="Фарид Сунгатулин" userId="4dd19cc4c917e883" providerId="LiveId" clId="{E3D4B8F5-00EA-4B5C-902A-7F0367ED1418}" dt="2021-02-01T18:48:19.180" v="527" actId="26606"/>
          <ac:spMkLst>
            <pc:docMk/>
            <pc:sldMk cId="3348373508" sldId="264"/>
            <ac:spMk id="28" creationId="{FC55298F-0AE5-478E-AD2B-03C2614C5833}"/>
          </ac:spMkLst>
        </pc:spChg>
        <pc:spChg chg="add del">
          <ac:chgData name="Фарид Сунгатулин" userId="4dd19cc4c917e883" providerId="LiveId" clId="{E3D4B8F5-00EA-4B5C-902A-7F0367ED1418}" dt="2021-02-01T18:48:19.180" v="527" actId="26606"/>
          <ac:spMkLst>
            <pc:docMk/>
            <pc:sldMk cId="3348373508" sldId="264"/>
            <ac:spMk id="30" creationId="{C180E4EA-0B63-4779-A895-7E90E71088F3}"/>
          </ac:spMkLst>
        </pc:spChg>
        <pc:spChg chg="add del">
          <ac:chgData name="Фарид Сунгатулин" userId="4dd19cc4c917e883" providerId="LiveId" clId="{E3D4B8F5-00EA-4B5C-902A-7F0367ED1418}" dt="2021-02-01T18:48:19.180" v="527" actId="26606"/>
          <ac:spMkLst>
            <pc:docMk/>
            <pc:sldMk cId="3348373508" sldId="264"/>
            <ac:spMk id="32" creationId="{CEE01D9D-3DE8-4EED-B0D3-8F3C79CC7673}"/>
          </ac:spMkLst>
        </pc:spChg>
        <pc:spChg chg="add del">
          <ac:chgData name="Фарид Сунгатулин" userId="4dd19cc4c917e883" providerId="LiveId" clId="{E3D4B8F5-00EA-4B5C-902A-7F0367ED1418}" dt="2021-02-01T18:48:19.180" v="527" actId="26606"/>
          <ac:spMkLst>
            <pc:docMk/>
            <pc:sldMk cId="3348373508" sldId="264"/>
            <ac:spMk id="34" creationId="{89AF5CE9-607F-43F4-8983-DCD6DA4051FD}"/>
          </ac:spMkLst>
        </pc:spChg>
        <pc:spChg chg="add del">
          <ac:chgData name="Фарид Сунгатулин" userId="4dd19cc4c917e883" providerId="LiveId" clId="{E3D4B8F5-00EA-4B5C-902A-7F0367ED1418}" dt="2021-02-01T18:48:19.180" v="527" actId="26606"/>
          <ac:spMkLst>
            <pc:docMk/>
            <pc:sldMk cId="3348373508" sldId="264"/>
            <ac:spMk id="36" creationId="{6EEA2DBD-9E1E-4521-8C01-F32AD18A89E3}"/>
          </ac:spMkLst>
        </pc:spChg>
        <pc:spChg chg="add del">
          <ac:chgData name="Фарид Сунгатулин" userId="4dd19cc4c917e883" providerId="LiveId" clId="{E3D4B8F5-00EA-4B5C-902A-7F0367ED1418}" dt="2021-02-01T18:48:19.180" v="527" actId="26606"/>
          <ac:spMkLst>
            <pc:docMk/>
            <pc:sldMk cId="3348373508" sldId="264"/>
            <ac:spMk id="38" creationId="{15BBD2C1-BA9B-46A9-A27A-33498B169272}"/>
          </ac:spMkLst>
        </pc:spChg>
        <pc:grpChg chg="add del">
          <ac:chgData name="Фарид Сунгатулин" userId="4dd19cc4c917e883" providerId="LiveId" clId="{E3D4B8F5-00EA-4B5C-902A-7F0367ED1418}" dt="2021-02-01T18:48:19.180" v="527" actId="26606"/>
          <ac:grpSpMkLst>
            <pc:docMk/>
            <pc:sldMk cId="3348373508" sldId="264"/>
            <ac:grpSpMk id="10" creationId="{88C9B83F-64CD-41C1-925F-A08801FFD0BD}"/>
          </ac:grpSpMkLst>
        </pc:grpChg>
        <pc:grpChg chg="add">
          <ac:chgData name="Фарид Сунгатулин" userId="4dd19cc4c917e883" providerId="LiveId" clId="{E3D4B8F5-00EA-4B5C-902A-7F0367ED1418}" dt="2021-02-01T18:48:19.198" v="528" actId="26606"/>
          <ac:grpSpMkLst>
            <pc:docMk/>
            <pc:sldMk cId="3348373508" sldId="264"/>
            <ac:grpSpMk id="40" creationId="{88C9B83F-64CD-41C1-925F-A08801FFD0BD}"/>
          </ac:grpSpMkLst>
        </pc:grpChg>
        <pc:picChg chg="add del mod">
          <ac:chgData name="Фарид Сунгатулин" userId="4dd19cc4c917e883" providerId="LiveId" clId="{E3D4B8F5-00EA-4B5C-902A-7F0367ED1418}" dt="2021-01-31T17:54:55.560" v="188" actId="21"/>
          <ac:picMkLst>
            <pc:docMk/>
            <pc:sldMk cId="3348373508" sldId="264"/>
            <ac:picMk id="3" creationId="{385DDF53-5ECA-415C-BE3B-603E330FF36E}"/>
          </ac:picMkLst>
        </pc:picChg>
        <pc:picChg chg="add mod">
          <ac:chgData name="Фарид Сунгатулин" userId="4dd19cc4c917e883" providerId="LiveId" clId="{E3D4B8F5-00EA-4B5C-902A-7F0367ED1418}" dt="2021-02-01T18:48:19.198" v="528" actId="26606"/>
          <ac:picMkLst>
            <pc:docMk/>
            <pc:sldMk cId="3348373508" sldId="264"/>
            <ac:picMk id="5" creationId="{1E4434A7-F2A6-47A9-8F42-9B44833957FB}"/>
          </ac:picMkLst>
        </pc:picChg>
        <pc:cxnChg chg="add del">
          <ac:chgData name="Фарид Сунгатулин" userId="4dd19cc4c917e883" providerId="LiveId" clId="{E3D4B8F5-00EA-4B5C-902A-7F0367ED1418}" dt="2021-02-01T18:48:19.180" v="527" actId="26606"/>
          <ac:cxnSpMkLst>
            <pc:docMk/>
            <pc:sldMk cId="3348373508" sldId="264"/>
            <ac:cxnSpMk id="22" creationId="{A57C1A16-B8AB-4D99-A195-A38F556A6486}"/>
          </ac:cxnSpMkLst>
        </pc:cxnChg>
        <pc:cxnChg chg="add del">
          <ac:chgData name="Фарид Сунгатулин" userId="4dd19cc4c917e883" providerId="LiveId" clId="{E3D4B8F5-00EA-4B5C-902A-7F0367ED1418}" dt="2021-02-01T18:48:19.180" v="527" actId="26606"/>
          <ac:cxnSpMkLst>
            <pc:docMk/>
            <pc:sldMk cId="3348373508" sldId="264"/>
            <ac:cxnSpMk id="24" creationId="{F8A9B20B-D1DD-4573-B5EC-558029519236}"/>
          </ac:cxnSpMkLst>
        </pc:cxnChg>
      </pc:sldChg>
      <pc:sldChg chg="addSp delSp modSp new mod setBg modClrScheme chgLayout">
        <pc:chgData name="Фарид Сунгатулин" userId="4dd19cc4c917e883" providerId="LiveId" clId="{E3D4B8F5-00EA-4B5C-902A-7F0367ED1418}" dt="2021-02-01T18:50:00.747" v="553" actId="26606"/>
        <pc:sldMkLst>
          <pc:docMk/>
          <pc:sldMk cId="4155366859" sldId="265"/>
        </pc:sldMkLst>
        <pc:spChg chg="add mod ord">
          <ac:chgData name="Фарид Сунгатулин" userId="4dd19cc4c917e883" providerId="LiveId" clId="{E3D4B8F5-00EA-4B5C-902A-7F0367ED1418}" dt="2021-02-01T18:50:00.747" v="553" actId="26606"/>
          <ac:spMkLst>
            <pc:docMk/>
            <pc:sldMk cId="4155366859" sldId="265"/>
            <ac:spMk id="2" creationId="{F1B5CEB7-BF4B-43D3-BF3D-9CA476EAD30A}"/>
          </ac:spMkLst>
        </pc:spChg>
        <pc:spChg chg="add del mod ord">
          <ac:chgData name="Фарид Сунгатулин" userId="4dd19cc4c917e883" providerId="LiveId" clId="{E3D4B8F5-00EA-4B5C-902A-7F0367ED1418}" dt="2021-02-01T18:49:09.512" v="532" actId="26606"/>
          <ac:spMkLst>
            <pc:docMk/>
            <pc:sldMk cId="4155366859" sldId="265"/>
            <ac:spMk id="4" creationId="{FAB8D47F-089A-4626-A383-5FC71DDEBB52}"/>
          </ac:spMkLst>
        </pc:spChg>
        <pc:grpChg chg="add del">
          <ac:chgData name="Фарид Сунгатулин" userId="4dd19cc4c917e883" providerId="LiveId" clId="{E3D4B8F5-00EA-4B5C-902A-7F0367ED1418}" dt="2021-02-01T18:49:09.504" v="531" actId="26606"/>
          <ac:grpSpMkLst>
            <pc:docMk/>
            <pc:sldMk cId="4155366859" sldId="265"/>
            <ac:grpSpMk id="9" creationId="{88C9B83F-64CD-41C1-925F-A08801FFD0BD}"/>
          </ac:grpSpMkLst>
        </pc:grpChg>
        <pc:grpChg chg="add del">
          <ac:chgData name="Фарид Сунгатулин" userId="4dd19cc4c917e883" providerId="LiveId" clId="{E3D4B8F5-00EA-4B5C-902A-7F0367ED1418}" dt="2021-02-01T18:50:00.747" v="553" actId="26606"/>
          <ac:grpSpMkLst>
            <pc:docMk/>
            <pc:sldMk cId="4155366859" sldId="265"/>
            <ac:grpSpMk id="21" creationId="{88C9B83F-64CD-41C1-925F-A08801FFD0BD}"/>
          </ac:grpSpMkLst>
        </pc:grpChg>
        <pc:grpChg chg="add">
          <ac:chgData name="Фарид Сунгатулин" userId="4dd19cc4c917e883" providerId="LiveId" clId="{E3D4B8F5-00EA-4B5C-902A-7F0367ED1418}" dt="2021-02-01T18:50:00.747" v="553" actId="26606"/>
          <ac:grpSpMkLst>
            <pc:docMk/>
            <pc:sldMk cId="4155366859" sldId="265"/>
            <ac:grpSpMk id="26" creationId="{88C9B83F-64CD-41C1-925F-A08801FFD0BD}"/>
          </ac:grpSpMkLst>
        </pc:grpChg>
        <pc:picChg chg="add mod ord">
          <ac:chgData name="Фарид Сунгатулин" userId="4dd19cc4c917e883" providerId="LiveId" clId="{E3D4B8F5-00EA-4B5C-902A-7F0367ED1418}" dt="2021-02-01T18:49:09.512" v="532" actId="26606"/>
          <ac:picMkLst>
            <pc:docMk/>
            <pc:sldMk cId="4155366859" sldId="265"/>
            <ac:picMk id="3" creationId="{1DE87456-DBFA-419E-93CC-991EBC6FFAFB}"/>
          </ac:picMkLst>
        </pc:picChg>
      </pc:sldChg>
      <pc:sldChg chg="addSp delSp modSp new mod setBg modClrScheme setClrOvrMap chgLayout">
        <pc:chgData name="Фарид Сунгатулин" userId="4dd19cc4c917e883" providerId="LiveId" clId="{E3D4B8F5-00EA-4B5C-902A-7F0367ED1418}" dt="2021-02-01T19:19:23.838" v="1116" actId="26606"/>
        <pc:sldMkLst>
          <pc:docMk/>
          <pc:sldMk cId="298401718" sldId="266"/>
        </pc:sldMkLst>
        <pc:spChg chg="add mod ord">
          <ac:chgData name="Фарид Сунгатулин" userId="4dd19cc4c917e883" providerId="LiveId" clId="{E3D4B8F5-00EA-4B5C-902A-7F0367ED1418}" dt="2021-02-01T19:19:23.838" v="1116" actId="26606"/>
          <ac:spMkLst>
            <pc:docMk/>
            <pc:sldMk cId="298401718" sldId="266"/>
            <ac:spMk id="2" creationId="{387D664B-C242-4573-8E1E-4D33BB6B5A4A}"/>
          </ac:spMkLst>
        </pc:spChg>
        <pc:spChg chg="add del mod ord">
          <ac:chgData name="Фарид Сунгатулин" userId="4dd19cc4c917e883" providerId="LiveId" clId="{E3D4B8F5-00EA-4B5C-902A-7F0367ED1418}" dt="2021-02-01T19:13:39.305" v="962" actId="26606"/>
          <ac:spMkLst>
            <pc:docMk/>
            <pc:sldMk cId="298401718" sldId="266"/>
            <ac:spMk id="4" creationId="{940A272C-B258-499C-BB4E-0D262514E66C}"/>
          </ac:spMkLst>
        </pc:spChg>
        <pc:spChg chg="add mod ord">
          <ac:chgData name="Фарид Сунгатулин" userId="4dd19cc4c917e883" providerId="LiveId" clId="{E3D4B8F5-00EA-4B5C-902A-7F0367ED1418}" dt="2021-02-01T19:19:23.838" v="1116" actId="26606"/>
          <ac:spMkLst>
            <pc:docMk/>
            <pc:sldMk cId="298401718" sldId="266"/>
            <ac:spMk id="5" creationId="{708751BA-694F-466F-A941-FCFCEA20DEB7}"/>
          </ac:spMkLst>
        </pc:spChg>
        <pc:spChg chg="add del">
          <ac:chgData name="Фарид Сунгатулин" userId="4dd19cc4c917e883" providerId="LiveId" clId="{E3D4B8F5-00EA-4B5C-902A-7F0367ED1418}" dt="2021-02-01T19:13:39.293" v="961" actId="26606"/>
          <ac:spMkLst>
            <pc:docMk/>
            <pc:sldMk cId="298401718" sldId="266"/>
            <ac:spMk id="22" creationId="{A65AC7D1-EAA9-48F5-B509-60A7F50BF703}"/>
          </ac:spMkLst>
        </pc:spChg>
        <pc:spChg chg="add del">
          <ac:chgData name="Фарид Сунгатулин" userId="4dd19cc4c917e883" providerId="LiveId" clId="{E3D4B8F5-00EA-4B5C-902A-7F0367ED1418}" dt="2021-02-01T19:13:39.293" v="961" actId="26606"/>
          <ac:spMkLst>
            <pc:docMk/>
            <pc:sldMk cId="298401718" sldId="266"/>
            <ac:spMk id="24" creationId="{D6320AF9-619A-4175-865B-5663E1AEF4C5}"/>
          </ac:spMkLst>
        </pc:spChg>
        <pc:spChg chg="add del">
          <ac:chgData name="Фарид Сунгатулин" userId="4dd19cc4c917e883" providerId="LiveId" clId="{E3D4B8F5-00EA-4B5C-902A-7F0367ED1418}" dt="2021-02-01T19:13:39.293" v="961" actId="26606"/>
          <ac:spMkLst>
            <pc:docMk/>
            <pc:sldMk cId="298401718" sldId="266"/>
            <ac:spMk id="30" creationId="{7E018740-5C2B-4A41-AC1A-7E68D1EC1954}"/>
          </ac:spMkLst>
        </pc:spChg>
        <pc:spChg chg="add del">
          <ac:chgData name="Фарид Сунгатулин" userId="4dd19cc4c917e883" providerId="LiveId" clId="{E3D4B8F5-00EA-4B5C-902A-7F0367ED1418}" dt="2021-02-01T19:13:39.293" v="961" actId="26606"/>
          <ac:spMkLst>
            <pc:docMk/>
            <pc:sldMk cId="298401718" sldId="266"/>
            <ac:spMk id="32" creationId="{166F75A4-C475-4941-8EE2-B80A06A2C1BB}"/>
          </ac:spMkLst>
        </pc:spChg>
        <pc:spChg chg="add del">
          <ac:chgData name="Фарид Сунгатулин" userId="4dd19cc4c917e883" providerId="LiveId" clId="{E3D4B8F5-00EA-4B5C-902A-7F0367ED1418}" dt="2021-02-01T19:13:39.293" v="961" actId="26606"/>
          <ac:spMkLst>
            <pc:docMk/>
            <pc:sldMk cId="298401718" sldId="266"/>
            <ac:spMk id="34" creationId="{A032553A-72E8-4B0D-8405-FF9771C9AF05}"/>
          </ac:spMkLst>
        </pc:spChg>
        <pc:spChg chg="add del">
          <ac:chgData name="Фарид Сунгатулин" userId="4dd19cc4c917e883" providerId="LiveId" clId="{E3D4B8F5-00EA-4B5C-902A-7F0367ED1418}" dt="2021-02-01T19:13:39.293" v="961" actId="26606"/>
          <ac:spMkLst>
            <pc:docMk/>
            <pc:sldMk cId="298401718" sldId="266"/>
            <ac:spMk id="36" creationId="{765800AC-C3B9-498E-87BC-29FAE4C76B21}"/>
          </ac:spMkLst>
        </pc:spChg>
        <pc:spChg chg="add del">
          <ac:chgData name="Фарид Сунгатулин" userId="4dd19cc4c917e883" providerId="LiveId" clId="{E3D4B8F5-00EA-4B5C-902A-7F0367ED1418}" dt="2021-02-01T19:13:39.293" v="961" actId="26606"/>
          <ac:spMkLst>
            <pc:docMk/>
            <pc:sldMk cId="298401718" sldId="266"/>
            <ac:spMk id="38" creationId="{1F9D6ACB-2FF4-49F9-978A-E0D5327FC635}"/>
          </ac:spMkLst>
        </pc:spChg>
        <pc:spChg chg="add del">
          <ac:chgData name="Фарид Сунгатулин" userId="4dd19cc4c917e883" providerId="LiveId" clId="{E3D4B8F5-00EA-4B5C-902A-7F0367ED1418}" dt="2021-02-01T19:13:39.293" v="961" actId="26606"/>
          <ac:spMkLst>
            <pc:docMk/>
            <pc:sldMk cId="298401718" sldId="266"/>
            <ac:spMk id="40" creationId="{A5EC319D-0FEA-4B95-A3EA-01E35672C95B}"/>
          </ac:spMkLst>
        </pc:spChg>
        <pc:spChg chg="add del">
          <ac:chgData name="Фарид Сунгатулин" userId="4dd19cc4c917e883" providerId="LiveId" clId="{E3D4B8F5-00EA-4B5C-902A-7F0367ED1418}" dt="2021-02-01T19:17:58.641" v="1096" actId="26606"/>
          <ac:spMkLst>
            <pc:docMk/>
            <pc:sldMk cId="298401718" sldId="266"/>
            <ac:spMk id="59" creationId="{A65AC7D1-EAA9-48F5-B509-60A7F50BF703}"/>
          </ac:spMkLst>
        </pc:spChg>
        <pc:spChg chg="add del">
          <ac:chgData name="Фарид Сунгатулин" userId="4dd19cc4c917e883" providerId="LiveId" clId="{E3D4B8F5-00EA-4B5C-902A-7F0367ED1418}" dt="2021-02-01T19:17:58.641" v="1096" actId="26606"/>
          <ac:spMkLst>
            <pc:docMk/>
            <pc:sldMk cId="298401718" sldId="266"/>
            <ac:spMk id="61" creationId="{D6320AF9-619A-4175-865B-5663E1AEF4C5}"/>
          </ac:spMkLst>
        </pc:spChg>
        <pc:spChg chg="add del">
          <ac:chgData name="Фарид Сунгатулин" userId="4dd19cc4c917e883" providerId="LiveId" clId="{E3D4B8F5-00EA-4B5C-902A-7F0367ED1418}" dt="2021-02-01T19:17:58.641" v="1096" actId="26606"/>
          <ac:spMkLst>
            <pc:docMk/>
            <pc:sldMk cId="298401718" sldId="266"/>
            <ac:spMk id="67" creationId="{7E018740-5C2B-4A41-AC1A-7E68D1EC1954}"/>
          </ac:spMkLst>
        </pc:spChg>
        <pc:spChg chg="add del">
          <ac:chgData name="Фарид Сунгатулин" userId="4dd19cc4c917e883" providerId="LiveId" clId="{E3D4B8F5-00EA-4B5C-902A-7F0367ED1418}" dt="2021-02-01T19:17:58.641" v="1096" actId="26606"/>
          <ac:spMkLst>
            <pc:docMk/>
            <pc:sldMk cId="298401718" sldId="266"/>
            <ac:spMk id="69" creationId="{166F75A4-C475-4941-8EE2-B80A06A2C1BB}"/>
          </ac:spMkLst>
        </pc:spChg>
        <pc:spChg chg="add del">
          <ac:chgData name="Фарид Сунгатулин" userId="4dd19cc4c917e883" providerId="LiveId" clId="{E3D4B8F5-00EA-4B5C-902A-7F0367ED1418}" dt="2021-02-01T19:17:58.641" v="1096" actId="26606"/>
          <ac:spMkLst>
            <pc:docMk/>
            <pc:sldMk cId="298401718" sldId="266"/>
            <ac:spMk id="71" creationId="{A032553A-72E8-4B0D-8405-FF9771C9AF05}"/>
          </ac:spMkLst>
        </pc:spChg>
        <pc:spChg chg="add del">
          <ac:chgData name="Фарид Сунгатулин" userId="4dd19cc4c917e883" providerId="LiveId" clId="{E3D4B8F5-00EA-4B5C-902A-7F0367ED1418}" dt="2021-02-01T19:17:58.641" v="1096" actId="26606"/>
          <ac:spMkLst>
            <pc:docMk/>
            <pc:sldMk cId="298401718" sldId="266"/>
            <ac:spMk id="73" creationId="{765800AC-C3B9-498E-87BC-29FAE4C76B21}"/>
          </ac:spMkLst>
        </pc:spChg>
        <pc:spChg chg="add del">
          <ac:chgData name="Фарид Сунгатулин" userId="4dd19cc4c917e883" providerId="LiveId" clId="{E3D4B8F5-00EA-4B5C-902A-7F0367ED1418}" dt="2021-02-01T19:17:58.641" v="1096" actId="26606"/>
          <ac:spMkLst>
            <pc:docMk/>
            <pc:sldMk cId="298401718" sldId="266"/>
            <ac:spMk id="75" creationId="{1F9D6ACB-2FF4-49F9-978A-E0D5327FC635}"/>
          </ac:spMkLst>
        </pc:spChg>
        <pc:spChg chg="add del">
          <ac:chgData name="Фарид Сунгатулин" userId="4dd19cc4c917e883" providerId="LiveId" clId="{E3D4B8F5-00EA-4B5C-902A-7F0367ED1418}" dt="2021-02-01T19:17:58.641" v="1096" actId="26606"/>
          <ac:spMkLst>
            <pc:docMk/>
            <pc:sldMk cId="298401718" sldId="266"/>
            <ac:spMk id="77" creationId="{A5EC319D-0FEA-4B95-A3EA-01E35672C95B}"/>
          </ac:spMkLst>
        </pc:spChg>
        <pc:spChg chg="add del">
          <ac:chgData name="Фарид Сунгатулин" userId="4dd19cc4c917e883" providerId="LiveId" clId="{E3D4B8F5-00EA-4B5C-902A-7F0367ED1418}" dt="2021-02-01T19:18:16.872" v="1098" actId="26606"/>
          <ac:spMkLst>
            <pc:docMk/>
            <pc:sldMk cId="298401718" sldId="266"/>
            <ac:spMk id="82" creationId="{3F088236-D655-4F88-B238-E16762358025}"/>
          </ac:spMkLst>
        </pc:spChg>
        <pc:spChg chg="add del">
          <ac:chgData name="Фарид Сунгатулин" userId="4dd19cc4c917e883" providerId="LiveId" clId="{E3D4B8F5-00EA-4B5C-902A-7F0367ED1418}" dt="2021-02-01T19:18:16.872" v="1098" actId="26606"/>
          <ac:spMkLst>
            <pc:docMk/>
            <pc:sldMk cId="298401718" sldId="266"/>
            <ac:spMk id="83" creationId="{3DAC0C92-199E-475C-9390-119A9B027276}"/>
          </ac:spMkLst>
        </pc:spChg>
        <pc:spChg chg="add del">
          <ac:chgData name="Фарид Сунгатулин" userId="4dd19cc4c917e883" providerId="LiveId" clId="{E3D4B8F5-00EA-4B5C-902A-7F0367ED1418}" dt="2021-02-01T19:18:16.872" v="1098" actId="26606"/>
          <ac:spMkLst>
            <pc:docMk/>
            <pc:sldMk cId="298401718" sldId="266"/>
            <ac:spMk id="84" creationId="{C4CFB339-0ED8-4FE2-9EF1-6D1375B8499B}"/>
          </ac:spMkLst>
        </pc:spChg>
        <pc:spChg chg="add del">
          <ac:chgData name="Фарид Сунгатулин" userId="4dd19cc4c917e883" providerId="LiveId" clId="{E3D4B8F5-00EA-4B5C-902A-7F0367ED1418}" dt="2021-02-01T19:18:16.872" v="1098" actId="26606"/>
          <ac:spMkLst>
            <pc:docMk/>
            <pc:sldMk cId="298401718" sldId="266"/>
            <ac:spMk id="85" creationId="{31896C80-2069-4431-9C19-83B913734490}"/>
          </ac:spMkLst>
        </pc:spChg>
        <pc:spChg chg="add del">
          <ac:chgData name="Фарид Сунгатулин" userId="4dd19cc4c917e883" providerId="LiveId" clId="{E3D4B8F5-00EA-4B5C-902A-7F0367ED1418}" dt="2021-02-01T19:18:16.872" v="1098" actId="26606"/>
          <ac:spMkLst>
            <pc:docMk/>
            <pc:sldMk cId="298401718" sldId="266"/>
            <ac:spMk id="86" creationId="{BF120A21-0841-4823-B0C4-28AEBCEF9B78}"/>
          </ac:spMkLst>
        </pc:spChg>
        <pc:spChg chg="add del">
          <ac:chgData name="Фарид Сунгатулин" userId="4dd19cc4c917e883" providerId="LiveId" clId="{E3D4B8F5-00EA-4B5C-902A-7F0367ED1418}" dt="2021-02-01T19:18:16.872" v="1098" actId="26606"/>
          <ac:spMkLst>
            <pc:docMk/>
            <pc:sldMk cId="298401718" sldId="266"/>
            <ac:spMk id="87" creationId="{DBB05BAE-BBD3-4289-899F-A6851503C6B0}"/>
          </ac:spMkLst>
        </pc:spChg>
        <pc:spChg chg="add del">
          <ac:chgData name="Фарид Сунгатулин" userId="4dd19cc4c917e883" providerId="LiveId" clId="{E3D4B8F5-00EA-4B5C-902A-7F0367ED1418}" dt="2021-02-01T19:18:16.872" v="1098" actId="26606"/>
          <ac:spMkLst>
            <pc:docMk/>
            <pc:sldMk cId="298401718" sldId="266"/>
            <ac:spMk id="88" creationId="{9874D11C-36F5-4BBE-A490-019A54E953B0}"/>
          </ac:spMkLst>
        </pc:spChg>
        <pc:spChg chg="add del">
          <ac:chgData name="Фарид Сунгатулин" userId="4dd19cc4c917e883" providerId="LiveId" clId="{E3D4B8F5-00EA-4B5C-902A-7F0367ED1418}" dt="2021-02-01T19:18:51.506" v="1114" actId="26606"/>
          <ac:spMkLst>
            <pc:docMk/>
            <pc:sldMk cId="298401718" sldId="266"/>
            <ac:spMk id="91" creationId="{3BCB5F6A-9EB0-40B0-9D13-3023E9A20508}"/>
          </ac:spMkLst>
        </pc:spChg>
        <pc:spChg chg="add del">
          <ac:chgData name="Фарид Сунгатулин" userId="4dd19cc4c917e883" providerId="LiveId" clId="{E3D4B8F5-00EA-4B5C-902A-7F0367ED1418}" dt="2021-02-01T19:19:23.838" v="1116" actId="26606"/>
          <ac:spMkLst>
            <pc:docMk/>
            <pc:sldMk cId="298401718" sldId="266"/>
            <ac:spMk id="108" creationId="{3BCB5F6A-9EB0-40B0-9D13-3023E9A20508}"/>
          </ac:spMkLst>
        </pc:spChg>
        <pc:grpChg chg="add del">
          <ac:chgData name="Фарид Сунгатулин" userId="4dd19cc4c917e883" providerId="LiveId" clId="{E3D4B8F5-00EA-4B5C-902A-7F0367ED1418}" dt="2021-02-01T19:13:39.293" v="961" actId="26606"/>
          <ac:grpSpMkLst>
            <pc:docMk/>
            <pc:sldMk cId="298401718" sldId="266"/>
            <ac:grpSpMk id="10" creationId="{1F2B4773-3207-44CC-B7AC-892B70498211}"/>
          </ac:grpSpMkLst>
        </pc:grpChg>
        <pc:grpChg chg="add del">
          <ac:chgData name="Фарид Сунгатулин" userId="4dd19cc4c917e883" providerId="LiveId" clId="{E3D4B8F5-00EA-4B5C-902A-7F0367ED1418}" dt="2021-02-01T19:18:16.881" v="1099" actId="26606"/>
          <ac:grpSpMkLst>
            <pc:docMk/>
            <pc:sldMk cId="298401718" sldId="266"/>
            <ac:grpSpMk id="42" creationId="{10BE40E3-5550-4CDD-B4FD-387C33EBF157}"/>
          </ac:grpSpMkLst>
        </pc:grpChg>
        <pc:grpChg chg="add del">
          <ac:chgData name="Фарид Сунгатулин" userId="4dd19cc4c917e883" providerId="LiveId" clId="{E3D4B8F5-00EA-4B5C-902A-7F0367ED1418}" dt="2021-02-01T19:17:58.641" v="1096" actId="26606"/>
          <ac:grpSpMkLst>
            <pc:docMk/>
            <pc:sldMk cId="298401718" sldId="266"/>
            <ac:grpSpMk id="47" creationId="{1F2B4773-3207-44CC-B7AC-892B70498211}"/>
          </ac:grpSpMkLst>
        </pc:grpChg>
        <pc:grpChg chg="add del">
          <ac:chgData name="Фарид Сунгатулин" userId="4dd19cc4c917e883" providerId="LiveId" clId="{E3D4B8F5-00EA-4B5C-902A-7F0367ED1418}" dt="2021-02-01T19:18:16.872" v="1098" actId="26606"/>
          <ac:grpSpMkLst>
            <pc:docMk/>
            <pc:sldMk cId="298401718" sldId="266"/>
            <ac:grpSpMk id="79" creationId="{10BE40E3-5550-4CDD-B4FD-387C33EBF157}"/>
          </ac:grpSpMkLst>
        </pc:grpChg>
        <pc:grpChg chg="add del">
          <ac:chgData name="Фарид Сунгатулин" userId="4dd19cc4c917e883" providerId="LiveId" clId="{E3D4B8F5-00EA-4B5C-902A-7F0367ED1418}" dt="2021-02-01T19:18:51.506" v="1114" actId="26606"/>
          <ac:grpSpMkLst>
            <pc:docMk/>
            <pc:sldMk cId="298401718" sldId="266"/>
            <ac:grpSpMk id="90" creationId="{10BE40E3-5550-4CDD-B4FD-387C33EBF157}"/>
          </ac:grpSpMkLst>
        </pc:grpChg>
        <pc:grpChg chg="add del">
          <ac:chgData name="Фарид Сунгатулин" userId="4dd19cc4c917e883" providerId="LiveId" clId="{E3D4B8F5-00EA-4B5C-902A-7F0367ED1418}" dt="2021-02-01T19:19:23.838" v="1116" actId="26606"/>
          <ac:grpSpMkLst>
            <pc:docMk/>
            <pc:sldMk cId="298401718" sldId="266"/>
            <ac:grpSpMk id="96" creationId="{10BE40E3-5550-4CDD-B4FD-387C33EBF157}"/>
          </ac:grpSpMkLst>
        </pc:grpChg>
        <pc:grpChg chg="add">
          <ac:chgData name="Фарид Сунгатулин" userId="4dd19cc4c917e883" providerId="LiveId" clId="{E3D4B8F5-00EA-4B5C-902A-7F0367ED1418}" dt="2021-02-01T19:19:23.838" v="1116" actId="26606"/>
          <ac:grpSpMkLst>
            <pc:docMk/>
            <pc:sldMk cId="298401718" sldId="266"/>
            <ac:grpSpMk id="113" creationId="{1F2B4773-3207-44CC-B7AC-892B70498211}"/>
          </ac:grpSpMkLst>
        </pc:grpChg>
        <pc:picChg chg="add mod ord">
          <ac:chgData name="Фарид Сунгатулин" userId="4dd19cc4c917e883" providerId="LiveId" clId="{E3D4B8F5-00EA-4B5C-902A-7F0367ED1418}" dt="2021-02-01T19:19:23.838" v="1116" actId="26606"/>
          <ac:picMkLst>
            <pc:docMk/>
            <pc:sldMk cId="298401718" sldId="266"/>
            <ac:picMk id="3" creationId="{D27AB5A7-557B-4B18-A376-86366B6888C2}"/>
          </ac:picMkLst>
        </pc:picChg>
        <pc:cxnChg chg="add del">
          <ac:chgData name="Фарид Сунгатулин" userId="4dd19cc4c917e883" providerId="LiveId" clId="{E3D4B8F5-00EA-4B5C-902A-7F0367ED1418}" dt="2021-02-01T19:13:39.293" v="961" actId="26606"/>
          <ac:cxnSpMkLst>
            <pc:docMk/>
            <pc:sldMk cId="298401718" sldId="266"/>
            <ac:cxnSpMk id="26" creationId="{063B6EC6-D752-4EE7-908B-F8F19E8C7FEA}"/>
          </ac:cxnSpMkLst>
        </pc:cxnChg>
        <pc:cxnChg chg="add del">
          <ac:chgData name="Фарид Сунгатулин" userId="4dd19cc4c917e883" providerId="LiveId" clId="{E3D4B8F5-00EA-4B5C-902A-7F0367ED1418}" dt="2021-02-01T19:13:39.293" v="961" actId="26606"/>
          <ac:cxnSpMkLst>
            <pc:docMk/>
            <pc:sldMk cId="298401718" sldId="266"/>
            <ac:cxnSpMk id="28" creationId="{EFECD4E8-AD3E-4228-82A2-9461958EA94D}"/>
          </ac:cxnSpMkLst>
        </pc:cxnChg>
        <pc:cxnChg chg="add del">
          <ac:chgData name="Фарид Сунгатулин" userId="4dd19cc4c917e883" providerId="LiveId" clId="{E3D4B8F5-00EA-4B5C-902A-7F0367ED1418}" dt="2021-02-01T19:17:58.641" v="1096" actId="26606"/>
          <ac:cxnSpMkLst>
            <pc:docMk/>
            <pc:sldMk cId="298401718" sldId="266"/>
            <ac:cxnSpMk id="63" creationId="{063B6EC6-D752-4EE7-908B-F8F19E8C7FEA}"/>
          </ac:cxnSpMkLst>
        </pc:cxnChg>
        <pc:cxnChg chg="add del">
          <ac:chgData name="Фарид Сунгатулин" userId="4dd19cc4c917e883" providerId="LiveId" clId="{E3D4B8F5-00EA-4B5C-902A-7F0367ED1418}" dt="2021-02-01T19:17:58.641" v="1096" actId="26606"/>
          <ac:cxnSpMkLst>
            <pc:docMk/>
            <pc:sldMk cId="298401718" sldId="266"/>
            <ac:cxnSpMk id="65" creationId="{EFECD4E8-AD3E-4228-82A2-9461958EA94D}"/>
          </ac:cxnSpMkLst>
        </pc:cxnChg>
        <pc:cxnChg chg="add del">
          <ac:chgData name="Фарид Сунгатулин" userId="4dd19cc4c917e883" providerId="LiveId" clId="{E3D4B8F5-00EA-4B5C-902A-7F0367ED1418}" dt="2021-02-01T19:18:16.872" v="1098" actId="26606"/>
          <ac:cxnSpMkLst>
            <pc:docMk/>
            <pc:sldMk cId="298401718" sldId="266"/>
            <ac:cxnSpMk id="80" creationId="{64FA5DFF-7FE6-4855-84E6-DFA78EE978BD}"/>
          </ac:cxnSpMkLst>
        </pc:cxnChg>
        <pc:cxnChg chg="add del">
          <ac:chgData name="Фарид Сунгатулин" userId="4dd19cc4c917e883" providerId="LiveId" clId="{E3D4B8F5-00EA-4B5C-902A-7F0367ED1418}" dt="2021-02-01T19:18:16.872" v="1098" actId="26606"/>
          <ac:cxnSpMkLst>
            <pc:docMk/>
            <pc:sldMk cId="298401718" sldId="266"/>
            <ac:cxnSpMk id="81" creationId="{2AFD8CBA-54A3-4363-991B-B9C631BBFA74}"/>
          </ac:cxnSpMkLst>
        </pc:cxnChg>
      </pc:sldChg>
      <pc:sldChg chg="addSp delSp modSp new mod setBg modClrScheme chgLayout">
        <pc:chgData name="Фарид Сунгатулин" userId="4dd19cc4c917e883" providerId="LiveId" clId="{E3D4B8F5-00EA-4B5C-902A-7F0367ED1418}" dt="2021-02-01T19:53:01.823" v="1129" actId="26606"/>
        <pc:sldMkLst>
          <pc:docMk/>
          <pc:sldMk cId="1589318592" sldId="267"/>
        </pc:sldMkLst>
        <pc:spChg chg="del">
          <ac:chgData name="Фарид Сунгатулин" userId="4dd19cc4c917e883" providerId="LiveId" clId="{E3D4B8F5-00EA-4B5C-902A-7F0367ED1418}" dt="2021-02-01T19:52:07.873" v="1122" actId="700"/>
          <ac:spMkLst>
            <pc:docMk/>
            <pc:sldMk cId="1589318592" sldId="267"/>
            <ac:spMk id="2" creationId="{F8A9DBAC-29EB-4EBB-A10E-4413DE199DB9}"/>
          </ac:spMkLst>
        </pc:spChg>
        <pc:spChg chg="del">
          <ac:chgData name="Фарид Сунгатулин" userId="4dd19cc4c917e883" providerId="LiveId" clId="{E3D4B8F5-00EA-4B5C-902A-7F0367ED1418}" dt="2021-02-01T19:52:07.873" v="1122" actId="700"/>
          <ac:spMkLst>
            <pc:docMk/>
            <pc:sldMk cId="1589318592" sldId="267"/>
            <ac:spMk id="3" creationId="{D2565BE3-1229-4EF6-9C84-F43318021B89}"/>
          </ac:spMkLst>
        </pc:spChg>
        <pc:spChg chg="add del">
          <ac:chgData name="Фарид Сунгатулин" userId="4dd19cc4c917e883" providerId="LiveId" clId="{E3D4B8F5-00EA-4B5C-902A-7F0367ED1418}" dt="2021-02-01T19:53:01.814" v="1128" actId="26606"/>
          <ac:spMkLst>
            <pc:docMk/>
            <pc:sldMk cId="1589318592" sldId="267"/>
            <ac:spMk id="10" creationId="{21029ED5-F105-4DD2-99C8-1E4422817978}"/>
          </ac:spMkLst>
        </pc:spChg>
        <pc:spChg chg="add del">
          <ac:chgData name="Фарид Сунгатулин" userId="4dd19cc4c917e883" providerId="LiveId" clId="{E3D4B8F5-00EA-4B5C-902A-7F0367ED1418}" dt="2021-02-01T19:53:01.814" v="1128" actId="26606"/>
          <ac:spMkLst>
            <pc:docMk/>
            <pc:sldMk cId="1589318592" sldId="267"/>
            <ac:spMk id="23" creationId="{5C9652B3-A450-4ED6-8FBF-F536BA60B4D8}"/>
          </ac:spMkLst>
        </pc:spChg>
        <pc:grpChg chg="add del">
          <ac:chgData name="Фарид Сунгатулин" userId="4dd19cc4c917e883" providerId="LiveId" clId="{E3D4B8F5-00EA-4B5C-902A-7F0367ED1418}" dt="2021-02-01T19:53:01.814" v="1128" actId="26606"/>
          <ac:grpSpMkLst>
            <pc:docMk/>
            <pc:sldMk cId="1589318592" sldId="267"/>
            <ac:grpSpMk id="12" creationId="{2D621E68-BF28-4A1C-B1A2-4E55E139E79A}"/>
          </ac:grpSpMkLst>
        </pc:grpChg>
        <pc:picChg chg="add mod">
          <ac:chgData name="Фарид Сунгатулин" userId="4dd19cc4c917e883" providerId="LiveId" clId="{E3D4B8F5-00EA-4B5C-902A-7F0367ED1418}" dt="2021-02-01T19:53:01.823" v="1129" actId="26606"/>
          <ac:picMkLst>
            <pc:docMk/>
            <pc:sldMk cId="1589318592" sldId="267"/>
            <ac:picMk id="5" creationId="{AC777BAD-6532-4B6B-BAD9-82353BA382E4}"/>
          </ac:picMkLst>
        </pc:picChg>
      </pc:sldChg>
      <pc:sldChg chg="addSp delSp modSp new del">
        <pc:chgData name="Фарид Сунгатулин" userId="4dd19cc4c917e883" providerId="LiveId" clId="{E3D4B8F5-00EA-4B5C-902A-7F0367ED1418}" dt="2021-02-01T19:51:53.385" v="1120" actId="2696"/>
        <pc:sldMkLst>
          <pc:docMk/>
          <pc:sldMk cId="3576476777" sldId="267"/>
        </pc:sldMkLst>
        <pc:spChg chg="del">
          <ac:chgData name="Фарид Сунгатулин" userId="4dd19cc4c917e883" providerId="LiveId" clId="{E3D4B8F5-00EA-4B5C-902A-7F0367ED1418}" dt="2021-02-01T19:48:49.842" v="1119" actId="931"/>
          <ac:spMkLst>
            <pc:docMk/>
            <pc:sldMk cId="3576476777" sldId="267"/>
            <ac:spMk id="3" creationId="{17ECF54D-E32F-4EC1-B78E-5D41953FF28B}"/>
          </ac:spMkLst>
        </pc:spChg>
        <pc:picChg chg="add mod">
          <ac:chgData name="Фарид Сунгатулин" userId="4dd19cc4c917e883" providerId="LiveId" clId="{E3D4B8F5-00EA-4B5C-902A-7F0367ED1418}" dt="2021-02-01T19:48:49.842" v="1119" actId="931"/>
          <ac:picMkLst>
            <pc:docMk/>
            <pc:sldMk cId="3576476777" sldId="267"/>
            <ac:picMk id="5" creationId="{D79ACF4A-D803-42E6-8E12-0B8596A0DF3E}"/>
          </ac:picMkLst>
        </pc:picChg>
      </pc:sldChg>
      <pc:sldChg chg="addSp delSp modSp new mod modClrScheme chgLayout">
        <pc:chgData name="Фарид Сунгатулин" userId="4dd19cc4c917e883" providerId="LiveId" clId="{E3D4B8F5-00EA-4B5C-902A-7F0367ED1418}" dt="2021-02-01T20:06:06.692" v="1143" actId="14100"/>
        <pc:sldMkLst>
          <pc:docMk/>
          <pc:sldMk cId="617515843" sldId="268"/>
        </pc:sldMkLst>
        <pc:spChg chg="del">
          <ac:chgData name="Фарид Сунгатулин" userId="4dd19cc4c917e883" providerId="LiveId" clId="{E3D4B8F5-00EA-4B5C-902A-7F0367ED1418}" dt="2021-02-01T20:04:37.195" v="1132" actId="700"/>
          <ac:spMkLst>
            <pc:docMk/>
            <pc:sldMk cId="617515843" sldId="268"/>
            <ac:spMk id="2" creationId="{9198CA40-2959-4664-89BE-5B3094A660F7}"/>
          </ac:spMkLst>
        </pc:spChg>
        <pc:spChg chg="del">
          <ac:chgData name="Фарид Сунгатулин" userId="4dd19cc4c917e883" providerId="LiveId" clId="{E3D4B8F5-00EA-4B5C-902A-7F0367ED1418}" dt="2021-02-01T20:04:37.195" v="1132" actId="700"/>
          <ac:spMkLst>
            <pc:docMk/>
            <pc:sldMk cId="617515843" sldId="268"/>
            <ac:spMk id="3" creationId="{913BC8B3-8832-414C-B553-FDB2A2C32350}"/>
          </ac:spMkLst>
        </pc:spChg>
        <pc:picChg chg="add mod">
          <ac:chgData name="Фарид Сунгатулин" userId="4dd19cc4c917e883" providerId="LiveId" clId="{E3D4B8F5-00EA-4B5C-902A-7F0367ED1418}" dt="2021-02-01T20:06:06.692" v="1143" actId="14100"/>
          <ac:picMkLst>
            <pc:docMk/>
            <pc:sldMk cId="617515843" sldId="268"/>
            <ac:picMk id="5" creationId="{A23F873A-F624-42DA-8B4E-83CED71C8D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46422-3FF4-466F-8D51-ADC94A7EAE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785CF-B35B-4055-8E33-220B57EA4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2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4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7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7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8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4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0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2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1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85CF-B35B-4055-8E33-220B57EA4CA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2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4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5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53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0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03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4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6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6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8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5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8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0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8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4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AFA0-43D8-4B9A-B98B-66772D576C05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E2EFF7-1AB9-439C-90DB-364151C76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ED5EDBF9-F046-4EB0-BF3C-0403C941A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t="965" r="20620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A806-698C-421E-9892-26E10B043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e-BY" sz="3800"/>
              <a:t>  І</a:t>
            </a:r>
            <a:r>
              <a:rPr lang="ru-RU" sz="3800" err="1"/>
              <a:t>вану</a:t>
            </a:r>
            <a:r>
              <a:rPr lang="ru-RU" sz="3800"/>
              <a:t> </a:t>
            </a:r>
            <a:r>
              <a:rPr lang="ru-RU" sz="3800" err="1"/>
              <a:t>Паўлавічу</a:t>
            </a:r>
            <a:r>
              <a:rPr lang="ru-RU" sz="3800"/>
              <a:t>    </a:t>
            </a:r>
            <a:r>
              <a:rPr lang="ru-RU" sz="3800" err="1"/>
              <a:t>Мележу</a:t>
            </a:r>
            <a:r>
              <a:rPr lang="ru-RU" sz="3800"/>
              <a:t> </a:t>
            </a:r>
            <a:r>
              <a:rPr lang="ru-RU" sz="3800" err="1"/>
              <a:t>прысвячаецца</a:t>
            </a:r>
            <a:endParaRPr lang="ru-RU" sz="380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55B4428A-B890-4BBB-8DD8-82EE66B00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be-BY" dirty="0"/>
              <a:t>Роднае Палессе…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5CEB7-BF4B-43D3-BF3D-9CA476EA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 err="1"/>
              <a:t>Музей</a:t>
            </a:r>
            <a:r>
              <a:rPr lang="en-US" sz="4200" dirty="0"/>
              <a:t> </a:t>
            </a:r>
            <a:r>
              <a:rPr lang="en-US" sz="4200" dirty="0" err="1"/>
              <a:t>І.П.Мележа</a:t>
            </a:r>
            <a:endParaRPr lang="en-US" sz="4200" dirty="0"/>
          </a:p>
        </p:txBody>
      </p:sp>
      <p:pic>
        <p:nvPicPr>
          <p:cNvPr id="3" name="Объект 2" descr="Изображение выглядит как текст, внутренний, комната, живой&#10;&#10;Автоматически созданное описание">
            <a:extLst>
              <a:ext uri="{FF2B5EF4-FFF2-40B4-BE49-F238E27FC236}">
                <a16:creationId xmlns:a16="http://schemas.microsoft.com/office/drawing/2014/main" id="{1DE87456-DBFA-419E-93CC-991EBC6FF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r="10447" b="-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6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D664B-C242-4573-8E1E-4D33BB6B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Помнік пісьменніку</a:t>
            </a:r>
            <a:endParaRPr lang="en-US" sz="3600" dirty="0"/>
          </a:p>
        </p:txBody>
      </p:sp>
      <p:pic>
        <p:nvPicPr>
          <p:cNvPr id="3" name="Рисунок 2" descr="Изображение выглядит как текст, небо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D27AB5A7-557B-4B18-A376-86366B688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1" r="11656"/>
          <a:stretch/>
        </p:blipFill>
        <p:spPr>
          <a:xfrm>
            <a:off x="1932066" y="2159331"/>
            <a:ext cx="3054104" cy="3882362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08751BA-694F-466F-A941-FCFCEA20D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6039" y="2160589"/>
            <a:ext cx="2927185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1500"/>
              <a:t>« …. Ён ёсць!</a:t>
            </a:r>
          </a:p>
          <a:p>
            <a:pPr>
              <a:buFont typeface="Wingdings 3" charset="2"/>
              <a:buChar char=""/>
            </a:pPr>
            <a:r>
              <a:rPr lang="en-US" sz="1500"/>
              <a:t>Ён ёсць!</a:t>
            </a:r>
          </a:p>
          <a:p>
            <a:pPr>
              <a:buFont typeface="Wingdings 3" charset="2"/>
              <a:buChar char=""/>
            </a:pPr>
            <a:r>
              <a:rPr lang="en-US" sz="1500"/>
              <a:t>Ён з намі,</a:t>
            </a:r>
          </a:p>
          <a:p>
            <a:pPr>
              <a:buFont typeface="Wingdings 3" charset="2"/>
              <a:buChar char=""/>
            </a:pPr>
            <a:r>
              <a:rPr lang="en-US" sz="1500"/>
              <a:t>Ён жыве,</a:t>
            </a:r>
          </a:p>
          <a:p>
            <a:pPr>
              <a:buFont typeface="Wingdings 3" charset="2"/>
              <a:buChar char=""/>
            </a:pPr>
            <a:r>
              <a:rPr lang="en-US" sz="1500"/>
              <a:t>Ён нежывым не можа быць ніколі!» </a:t>
            </a:r>
          </a:p>
          <a:p>
            <a:pPr>
              <a:buFont typeface="Wingdings 3" charset="2"/>
              <a:buChar char=""/>
            </a:pPr>
            <a:r>
              <a:rPr lang="en-US" sz="1500"/>
              <a:t>Г.Бураўкін ( Не  веру!) </a:t>
            </a:r>
          </a:p>
        </p:txBody>
      </p:sp>
    </p:spTree>
    <p:extLst>
      <p:ext uri="{BB962C8B-B14F-4D97-AF65-F5344CB8AC3E}">
        <p14:creationId xmlns:p14="http://schemas.microsoft.com/office/powerpoint/2010/main" val="29840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7612D1-A0A2-4E41-975C-83AF53E32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3" y="371959"/>
            <a:ext cx="9583118" cy="74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7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F4DA08-E8F8-43A4-B50A-9FFD130B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203200"/>
            <a:ext cx="8717280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4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Объект 6" descr="Изображение выглядит как текст, человек, сто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3711D57-2E43-4D9A-8A05-5EA17DC0F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2674" r="-2" b="1617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8C36EF8-5D74-4F1D-84EB-E8EFABBE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Бацькі пісьменніка</a:t>
            </a:r>
          </a:p>
        </p:txBody>
      </p:sp>
    </p:spTree>
    <p:extLst>
      <p:ext uri="{BB962C8B-B14F-4D97-AF65-F5344CB8AC3E}">
        <p14:creationId xmlns:p14="http://schemas.microsoft.com/office/powerpoint/2010/main" val="349246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C777BAD-6532-4B6B-BAD9-82353BA38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38" y="1066377"/>
            <a:ext cx="613973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Isosceles Triangle 12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id="{66A1C95B-511E-440C-81CE-76E2B587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Родныя мясціны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текст, внешний, здание, дом&#10;&#10;Автоматически созданное описание">
            <a:extLst>
              <a:ext uri="{FF2B5EF4-FFF2-40B4-BE49-F238E27FC236}">
                <a16:creationId xmlns:a16="http://schemas.microsoft.com/office/drawing/2014/main" id="{FB6DE9A2-08C1-46BB-9F2B-8CA7C9C19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19106" r="5901" b="-2"/>
          <a:stretch/>
        </p:blipFill>
        <p:spPr>
          <a:xfrm>
            <a:off x="872346" y="1168399"/>
            <a:ext cx="3626583" cy="4610101"/>
          </a:xfrm>
          <a:prstGeom prst="rect">
            <a:avLst/>
          </a:prstGeom>
        </p:spPr>
      </p:pic>
      <p:sp>
        <p:nvSpPr>
          <p:cNvPr id="43" name="Текст 42">
            <a:extLst>
              <a:ext uri="{FF2B5EF4-FFF2-40B4-BE49-F238E27FC236}">
                <a16:creationId xmlns:a16="http://schemas.microsoft.com/office/drawing/2014/main" id="{60A3FF8A-F287-4875-8418-3E3506116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« </a:t>
            </a:r>
            <a:r>
              <a:rPr lang="en-US">
                <a:solidFill>
                  <a:srgbClr val="FFFFFF"/>
                </a:solidFill>
              </a:rPr>
              <a:t>Ёсць</a:t>
            </a:r>
            <a:r>
              <a:rPr lang="en-US" dirty="0">
                <a:solidFill>
                  <a:srgbClr val="FFFFFF"/>
                </a:solidFill>
              </a:rPr>
              <a:t> у </a:t>
            </a:r>
            <a:r>
              <a:rPr lang="en-US">
                <a:solidFill>
                  <a:srgbClr val="FFFFFF"/>
                </a:solidFill>
              </a:rPr>
              <a:t>кожнага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свой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>
                <a:solidFill>
                  <a:srgbClr val="FFFFFF"/>
                </a:solidFill>
              </a:rPr>
              <a:t>мілы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сэрцу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куток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>
                <a:solidFill>
                  <a:srgbClr val="FFFFFF"/>
                </a:solidFill>
              </a:rPr>
              <a:t>які</a:t>
            </a:r>
            <a:r>
              <a:rPr lang="en-US" dirty="0">
                <a:solidFill>
                  <a:srgbClr val="FFFFFF"/>
                </a:solidFill>
              </a:rPr>
              <a:t> з </a:t>
            </a:r>
            <a:r>
              <a:rPr lang="en-US">
                <a:solidFill>
                  <a:srgbClr val="FFFFFF"/>
                </a:solidFill>
              </a:rPr>
              <a:t>бегам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гадоў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не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толькі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не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цьмее</a:t>
            </a:r>
            <a:r>
              <a:rPr lang="en-US" dirty="0">
                <a:solidFill>
                  <a:srgbClr val="FFFFFF"/>
                </a:solidFill>
              </a:rPr>
              <a:t> ў </a:t>
            </a:r>
            <a:r>
              <a:rPr lang="en-US">
                <a:solidFill>
                  <a:srgbClr val="FFFFFF"/>
                </a:solidFill>
              </a:rPr>
              <a:t>памяці</a:t>
            </a:r>
            <a:r>
              <a:rPr lang="en-US" dirty="0">
                <a:solidFill>
                  <a:srgbClr val="FFFFFF"/>
                </a:solidFill>
              </a:rPr>
              <a:t>, а </a:t>
            </a:r>
            <a:r>
              <a:rPr lang="en-US">
                <a:solidFill>
                  <a:srgbClr val="FFFFFF"/>
                </a:solidFill>
              </a:rPr>
              <a:t>становіцца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як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бы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яснейшым</a:t>
            </a:r>
            <a:r>
              <a:rPr lang="en-US" dirty="0">
                <a:solidFill>
                  <a:srgbClr val="FFFFFF"/>
                </a:solidFill>
              </a:rPr>
              <a:t> , </a:t>
            </a:r>
            <a:r>
              <a:rPr lang="en-US">
                <a:solidFill>
                  <a:srgbClr val="FFFFFF"/>
                </a:solidFill>
              </a:rPr>
              <a:t>даражэйшым</a:t>
            </a:r>
            <a:r>
              <a:rPr lang="en-US" dirty="0">
                <a:solidFill>
                  <a:srgbClr val="FFFFFF"/>
                </a:solidFill>
              </a:rPr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val="409723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3F873A-F624-42DA-8B4E-83CED71C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21" y="30480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1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F5ACE-6319-4A50-842B-CB471891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e-BY" dirty="0">
                <a:solidFill>
                  <a:srgbClr val="FFFFFF"/>
                </a:solidFill>
              </a:rPr>
              <a:t>Знаёмыя пейзажы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Объект 2" descr="Изображение выглядит как текст, дерево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EB35965-131A-4222-A930-D08A77A1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2660"/>
          <a:stretch/>
        </p:blipFill>
        <p:spPr>
          <a:xfrm>
            <a:off x="757251" y="1792394"/>
            <a:ext cx="3856774" cy="3362110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A8EA5762-DD92-4850-853F-47F0D356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be-BY" dirty="0">
                <a:solidFill>
                  <a:srgbClr val="FFFFFF"/>
                </a:solidFill>
              </a:rPr>
              <a:t>« Палессе-край незвычайна цяжкі для чалавечага жыцця і незвычайна багаты фарбамі, маляўнічы…»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2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Объект 4" descr="Изображение выглядит как дерево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1E4434A7-F2A6-47A9-8F42-9B4483395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9091" r="2488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283DF-50A1-4011-B823-75B19779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        Выгляд сучаснай вёскі Глінішча </a:t>
            </a:r>
          </a:p>
        </p:txBody>
      </p:sp>
    </p:spTree>
    <p:extLst>
      <p:ext uri="{BB962C8B-B14F-4D97-AF65-F5344CB8AC3E}">
        <p14:creationId xmlns:p14="http://schemas.microsoft.com/office/powerpoint/2010/main" val="33483735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</Words>
  <Application>Microsoft Office PowerPoint</Application>
  <PresentationFormat>Широкоэкранный</PresentationFormat>
  <Paragraphs>25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Аспект</vt:lpstr>
      <vt:lpstr>  Івану Паўлавічу    Мележу прысвячаецца</vt:lpstr>
      <vt:lpstr>Презентация PowerPoint</vt:lpstr>
      <vt:lpstr>Презентация PowerPoint</vt:lpstr>
      <vt:lpstr>Бацькі пісьменніка</vt:lpstr>
      <vt:lpstr>Презентация PowerPoint</vt:lpstr>
      <vt:lpstr>Родныя мясціны</vt:lpstr>
      <vt:lpstr>Презентация PowerPoint</vt:lpstr>
      <vt:lpstr>Знаёмыя пейзажы</vt:lpstr>
      <vt:lpstr>        Выгляд сучаснай вёскі Глінішча </vt:lpstr>
      <vt:lpstr>Музей І.П.Мележа</vt:lpstr>
      <vt:lpstr>Помнік пісьменніку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Івану Паўлавічу    Мележу прысвячаецца</dc:title>
  <dc:creator>Фарид Сунгатулин</dc:creator>
  <cp:lastModifiedBy>Фарид Сунгатулин</cp:lastModifiedBy>
  <cp:revision>1</cp:revision>
  <dcterms:created xsi:type="dcterms:W3CDTF">2021-02-01T19:53:01Z</dcterms:created>
  <dcterms:modified xsi:type="dcterms:W3CDTF">2021-02-01T20:06:22Z</dcterms:modified>
</cp:coreProperties>
</file>