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643" autoAdjust="0"/>
  </p:normalViewPr>
  <p:slideViewPr>
    <p:cSldViewPr>
      <p:cViewPr>
        <p:scale>
          <a:sx n="69" d="100"/>
          <a:sy n="69" d="100"/>
        </p:scale>
        <p:origin x="-1200" y="-8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845A3-E828-4938-A1C2-234C9C090957}" type="datetimeFigureOut">
              <a:rPr lang="ru-RU" smtClean="0"/>
              <a:t>08.11.2011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62F1F-03E5-4CD3-AA58-CCF934BF1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893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62F1F-03E5-4CD3-AA58-CCF934BF13B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940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2AB8-5B67-4845-86F0-A3FCC43387E4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EF0D-C250-405F-A213-1B27D0566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Click="0" advTm="9000">
        <p:wheel spokes="8"/>
      </p:transition>
    </mc:Choice>
    <mc:Fallback xmlns="">
      <p:transition advClick="0" advTm="9000">
        <p:wheel spokes="8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2AB8-5B67-4845-86F0-A3FCC43387E4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EF0D-C250-405F-A213-1B27D0566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9000">
        <p:wheel spokes="8"/>
      </p:transition>
    </mc:Choice>
    <mc:Fallback xmlns="">
      <p:transition advClick="0" advTm="9000">
        <p:wheel spokes="8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2AB8-5B67-4845-86F0-A3FCC43387E4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EF0D-C250-405F-A213-1B27D0566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9000">
        <p:wheel spokes="8"/>
      </p:transition>
    </mc:Choice>
    <mc:Fallback xmlns="">
      <p:transition advClick="0" advTm="9000">
        <p:wheel spokes="8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2AB8-5B67-4845-86F0-A3FCC43387E4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EF0D-C250-405F-A213-1B27D0566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9000">
        <p:wheel spokes="8"/>
      </p:transition>
    </mc:Choice>
    <mc:Fallback xmlns="">
      <p:transition advClick="0" advTm="9000">
        <p:wheel spokes="8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2AB8-5B67-4845-86F0-A3FCC43387E4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EF0D-C250-405F-A213-1B27D0566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Click="0" advTm="9000">
        <p:wheel spokes="8"/>
      </p:transition>
    </mc:Choice>
    <mc:Fallback xmlns="">
      <p:transition advClick="0" advTm="9000">
        <p:wheel spokes="8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2AB8-5B67-4845-86F0-A3FCC43387E4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EF0D-C250-405F-A213-1B27D0566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9000">
        <p:wheel spokes="8"/>
      </p:transition>
    </mc:Choice>
    <mc:Fallback xmlns="">
      <p:transition advClick="0" advTm="9000">
        <p:wheel spokes="8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2AB8-5B67-4845-86F0-A3FCC43387E4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EF0D-C250-405F-A213-1B27D0566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9000">
        <p:wheel spokes="8"/>
      </p:transition>
    </mc:Choice>
    <mc:Fallback xmlns="">
      <p:transition advClick="0" advTm="9000">
        <p:wheel spokes="8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2AB8-5B67-4845-86F0-A3FCC43387E4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EF0D-C250-405F-A213-1B27D0566D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9000">
        <p:wheel spokes="8"/>
      </p:transition>
    </mc:Choice>
    <mc:Fallback xmlns="">
      <p:transition advClick="0" advTm="9000">
        <p:wheel spokes="8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2AB8-5B67-4845-86F0-A3FCC43387E4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EF0D-C250-405F-A213-1B27D0566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9000">
        <p:wheel spokes="8"/>
      </p:transition>
    </mc:Choice>
    <mc:Fallback xmlns="">
      <p:transition advClick="0" advTm="9000">
        <p:wheel spokes="8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2AB8-5B67-4845-86F0-A3FCC43387E4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8F6EF0D-C250-405F-A213-1B27D0566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9000">
        <p:wheel spokes="8"/>
      </p:transition>
    </mc:Choice>
    <mc:Fallback xmlns="">
      <p:transition advClick="0" advTm="9000">
        <p:wheel spokes="8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B172AB8-5B67-4845-86F0-A3FCC43387E4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EF0D-C250-405F-A213-1B27D0566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9000">
        <p:wheel spokes="8"/>
      </p:transition>
    </mc:Choice>
    <mc:Fallback xmlns="">
      <p:transition advClick="0" advTm="9000">
        <p:wheel spokes="8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B172AB8-5B67-4845-86F0-A3FCC43387E4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8F6EF0D-C250-405F-A213-1B27D0566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9000">
        <p:wheel spokes="8"/>
      </p:transition>
    </mc:Choice>
    <mc:Fallback xmlns="">
      <p:transition advClick="0" advTm="9000">
        <p:wheel spokes="8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64;&#1050;&#1054;&#1051;&#1040;\&#1091;&#1089;&#1077;%20&#1055;&#1056;&#1069;&#1047;&#1045;&#1053;&#1058;&#1040;&#1062;&#1067;&#1030;\&#1087;&#1088;&#1101;&#1079;&#1077;&#1085;&#1090;&#1072;&#1094;&#1099;&#1103;.&#1083;&#1110;&#1090;&#1072;&#1088;&#1072;&#1090;&#1091;&#1088;&#1072;\064%20A.MOLDON%20-%20SICILIA%20CRY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410"/>
            <a:ext cx="9144000" cy="688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48077" y="642918"/>
            <a:ext cx="6075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kumimoji="0" lang="be-BY" sz="5400" b="1" i="0" u="none" strike="noStrike" kern="1200" cap="none" spc="0" normalizeH="0" noProof="0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АРКАДЗЬ КУЛЯШОЎ</a:t>
            </a:r>
            <a:endParaRPr lang="ru-RU" sz="5400" b="1" cap="none" spc="0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5776" y="4365104"/>
            <a:ext cx="49560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e-BY" sz="54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“ БЫВАЙ… ”</a:t>
            </a:r>
            <a:endParaRPr lang="ru-RU" sz="54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8" name="064 A.MOLDON - SICILIA CR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304800" y="2928934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9000">
        <p:wheel spokes="8"/>
      </p:transition>
    </mc:Choice>
    <mc:Fallback xmlns="">
      <p:transition advClick="0" advTm="9000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2dcce477e4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5784" y="0"/>
            <a:ext cx="9338555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844" y="428604"/>
            <a:ext cx="6572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400" b="1" i="1" dirty="0" smtClean="0">
                <a:solidFill>
                  <a:srgbClr val="FFFF00"/>
                </a:solidFill>
              </a:rPr>
              <a:t>Бывай, абуджаная  сэрцам, дарагая.</a:t>
            </a:r>
          </a:p>
          <a:p>
            <a:pPr algn="ctr"/>
            <a:r>
              <a:rPr lang="be-BY" sz="2400" b="1" i="1" dirty="0" smtClean="0">
                <a:solidFill>
                  <a:srgbClr val="FFFF00"/>
                </a:solidFill>
              </a:rPr>
              <a:t>Чаму так горка, не магу я разумець.</a:t>
            </a:r>
          </a:p>
          <a:p>
            <a:pPr algn="ctr"/>
            <a:r>
              <a:rPr lang="be-BY" sz="2400" b="1" i="1" dirty="0" smtClean="0">
                <a:solidFill>
                  <a:srgbClr val="FFFF00"/>
                </a:solidFill>
              </a:rPr>
              <a:t>Шкада заранкі  мне, што  ў  небе дагарае</a:t>
            </a:r>
          </a:p>
          <a:p>
            <a:pPr algn="ctr"/>
            <a:r>
              <a:rPr lang="be-BY" sz="2400" b="1" i="1" dirty="0" smtClean="0">
                <a:solidFill>
                  <a:srgbClr val="FFFF00"/>
                </a:solidFill>
              </a:rPr>
              <a:t>На ўсходзе  дня майго, якому ружавець</a:t>
            </a:r>
            <a:r>
              <a:rPr lang="be-BY" sz="2400" i="1" dirty="0" smtClean="0"/>
              <a:t>.</a:t>
            </a:r>
          </a:p>
        </p:txBody>
      </p:sp>
      <p:pic>
        <p:nvPicPr>
          <p:cNvPr id="9" name="Рисунок 8" descr="5146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98228">
            <a:off x="199968" y="3731625"/>
            <a:ext cx="3705374" cy="26215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9000">
        <p:wheel spokes="8"/>
      </p:transition>
    </mc:Choice>
    <mc:Fallback xmlns="">
      <p:transition advClick="0" advTm="9000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8f99cb654132eff6190ad73173364b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80ca287a96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08896">
            <a:off x="473210" y="3609503"/>
            <a:ext cx="3701303" cy="26587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009027" y="260648"/>
            <a:ext cx="68441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FF00"/>
                </a:solidFill>
              </a:rPr>
              <a:t>Ц</a:t>
            </a:r>
            <a:r>
              <a:rPr lang="be-BY" sz="2400" b="1" i="1" dirty="0" smtClean="0">
                <a:solidFill>
                  <a:srgbClr val="FFFF00"/>
                </a:solidFill>
              </a:rPr>
              <a:t>і  помніш  першае нясмелае прызнанне?..</a:t>
            </a:r>
          </a:p>
          <a:p>
            <a:pPr algn="ctr"/>
            <a:r>
              <a:rPr lang="be-BY" sz="2400" b="1" i="1" dirty="0" smtClean="0">
                <a:solidFill>
                  <a:srgbClr val="FFFF00"/>
                </a:solidFill>
              </a:rPr>
              <a:t>Над намі  жаўранкам звінеў і плакаў май.</a:t>
            </a:r>
          </a:p>
          <a:p>
            <a:pPr algn="ctr"/>
            <a:r>
              <a:rPr lang="be-BY" sz="2400" b="1" i="1" dirty="0" smtClean="0">
                <a:solidFill>
                  <a:srgbClr val="FFFF00"/>
                </a:solidFill>
              </a:rPr>
              <a:t>Назаўтра  золкае, туманнае світанне, </a:t>
            </a:r>
          </a:p>
          <a:p>
            <a:pPr algn="ctr"/>
            <a:r>
              <a:rPr lang="be-BY" sz="2400" b="1" i="1" dirty="0" smtClean="0">
                <a:solidFill>
                  <a:srgbClr val="FFFF00"/>
                </a:solidFill>
              </a:rPr>
              <a:t>Суровы  позірк твой  і  мой нямы  адчай</a:t>
            </a:r>
            <a:r>
              <a:rPr lang="be-BY" sz="2000" b="1" dirty="0" smtClean="0">
                <a:solidFill>
                  <a:srgbClr val="FFFF00"/>
                </a:solidFill>
              </a:rPr>
              <a:t>…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9000">
        <p:wheel spokes="8"/>
      </p:transition>
    </mc:Choice>
    <mc:Fallback xmlns="">
      <p:transition advClick="0" advTm="9000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3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0000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61034" y="4725144"/>
            <a:ext cx="69592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e-BY" sz="2400" b="1" i="1" dirty="0" smtClean="0">
                <a:solidFill>
                  <a:srgbClr val="FFFF00"/>
                </a:solidFill>
              </a:rPr>
              <a:t>Пайшла,  пакінуўшы  мне золкі  і  туманы,</a:t>
            </a:r>
          </a:p>
          <a:p>
            <a:pPr algn="ctr"/>
            <a:r>
              <a:rPr lang="be-BY" sz="2400" b="1" i="1" dirty="0" smtClean="0">
                <a:solidFill>
                  <a:srgbClr val="FFFF00"/>
                </a:solidFill>
              </a:rPr>
              <a:t>Палынны  жаль  смугой  ахутаных  дарог,</a:t>
            </a:r>
          </a:p>
          <a:p>
            <a:pPr algn="ctr"/>
            <a:r>
              <a:rPr lang="be-BY" sz="2400" b="1" i="1" dirty="0" smtClean="0">
                <a:solidFill>
                  <a:srgbClr val="FFFF00"/>
                </a:solidFill>
              </a:rPr>
              <a:t>Каб я  хвілінны  боль  і  горыч  гэтай  раны</a:t>
            </a:r>
          </a:p>
          <a:p>
            <a:pPr algn="ctr"/>
            <a:r>
              <a:rPr lang="be-BY" sz="2400" b="1" i="1" dirty="0" smtClean="0">
                <a:solidFill>
                  <a:srgbClr val="FFFF00"/>
                </a:solidFill>
              </a:rPr>
              <a:t>Гадамі  ў  сэрцы  заглушыць  сваім  не м</a:t>
            </a:r>
            <a:r>
              <a:rPr lang="be-BY" sz="2000" b="1" i="1" dirty="0" smtClean="0">
                <a:solidFill>
                  <a:srgbClr val="FFFF00"/>
                </a:solidFill>
              </a:rPr>
              <a:t>ог.</a:t>
            </a:r>
            <a:endParaRPr lang="ru-RU" sz="20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9000">
        <p:wheel spokes="8"/>
      </p:transition>
    </mc:Choice>
    <mc:Fallback xmlns="">
      <p:transition advClick="0" advTm="9000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3663752_390_FT1246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3" name="Рисунок 2" descr="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64904"/>
            <a:ext cx="4096907" cy="28336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2265199" y="4973212"/>
            <a:ext cx="6845978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e-BY" sz="2400" i="1" dirty="0" smtClean="0"/>
              <a:t>Пайшла</a:t>
            </a:r>
            <a:r>
              <a:rPr lang="ru-RU" sz="2400" i="1" dirty="0" smtClean="0"/>
              <a:t> , </a:t>
            </a:r>
            <a:r>
              <a:rPr lang="be-BY" sz="2400" i="1" dirty="0" smtClean="0"/>
              <a:t>ніколі</a:t>
            </a:r>
            <a:r>
              <a:rPr lang="ru-RU" sz="2400" i="1" dirty="0" smtClean="0"/>
              <a:t> </a:t>
            </a:r>
            <a:r>
              <a:rPr lang="be-BY" sz="2400" i="1" dirty="0" smtClean="0"/>
              <a:t>ўжо </a:t>
            </a:r>
            <a:r>
              <a:rPr lang="ru-RU" sz="2400" i="1" dirty="0" smtClean="0"/>
              <a:t>не </a:t>
            </a:r>
            <a:r>
              <a:rPr lang="ru-RU" sz="2400" i="1" dirty="0" err="1" smtClean="0"/>
              <a:t>вернешся</a:t>
            </a:r>
            <a:r>
              <a:rPr lang="ru-RU" sz="2400" i="1" dirty="0" smtClean="0"/>
              <a:t>,  Алеся.</a:t>
            </a:r>
          </a:p>
          <a:p>
            <a:pPr algn="ctr"/>
            <a:r>
              <a:rPr lang="be-BY" sz="2400" i="1" dirty="0" smtClean="0"/>
              <a:t>Бывай,  смуглявая,  каханая, бывай.</a:t>
            </a:r>
          </a:p>
          <a:p>
            <a:pPr algn="ctr"/>
            <a:r>
              <a:rPr lang="be-BY" sz="2400" i="1" dirty="0" smtClean="0"/>
              <a:t>Стаю  на  ростанях  былых,  а  з  паднябесся</a:t>
            </a:r>
          </a:p>
          <a:p>
            <a:pPr algn="ctr"/>
            <a:r>
              <a:rPr lang="be-BY" sz="2400" i="1" dirty="0" smtClean="0"/>
              <a:t>Самотным  жаўранкам  звініць  і  плача май</a:t>
            </a:r>
            <a:r>
              <a:rPr lang="be-BY" sz="2000" i="1" dirty="0" smtClean="0"/>
              <a:t>.</a:t>
            </a:r>
            <a:endParaRPr lang="ru-RU" sz="2000" i="1" dirty="0" smtClean="0"/>
          </a:p>
          <a:p>
            <a:r>
              <a:rPr lang="be-BY" sz="2000" i="1" dirty="0" smtClean="0"/>
              <a:t> </a:t>
            </a:r>
            <a:endParaRPr lang="ru-RU" sz="20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9000">
        <p:wheel spokes="8"/>
      </p:transition>
    </mc:Choice>
    <mc:Fallback xmlns="">
      <p:transition advClick="0" advTm="9000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4015_9139b3bc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785794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e-BY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Падрыхтавала:</a:t>
            </a:r>
          </a:p>
          <a:p>
            <a:pPr algn="ctr"/>
            <a:r>
              <a:rPr lang="be-BY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Паўлюкевіч  Аксана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1802" y="3071810"/>
            <a:ext cx="26740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e-BY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2011г.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 descr="flover_001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3562350"/>
            <a:ext cx="2809875" cy="32956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Click="0" advTm="9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"/>
</p:tagLst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212</TotalTime>
  <Words>139</Words>
  <Application>Microsoft Office PowerPoint</Application>
  <PresentationFormat>Экран (4:3)</PresentationFormat>
  <Paragraphs>23</Paragraphs>
  <Slides>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Техническая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Пользователь</cp:lastModifiedBy>
  <cp:revision>26</cp:revision>
  <dcterms:created xsi:type="dcterms:W3CDTF">2010-10-10T08:07:19Z</dcterms:created>
  <dcterms:modified xsi:type="dcterms:W3CDTF">2011-11-08T15:06:05Z</dcterms:modified>
</cp:coreProperties>
</file>