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306" r:id="rId2"/>
    <p:sldId id="265" r:id="rId3"/>
    <p:sldId id="303" r:id="rId4"/>
    <p:sldId id="302" r:id="rId5"/>
    <p:sldId id="270" r:id="rId6"/>
    <p:sldId id="271" r:id="rId7"/>
    <p:sldId id="272" r:id="rId8"/>
    <p:sldId id="304" r:id="rId9"/>
    <p:sldId id="273" r:id="rId10"/>
    <p:sldId id="305" r:id="rId11"/>
    <p:sldId id="274" r:id="rId12"/>
    <p:sldId id="275" r:id="rId13"/>
    <p:sldId id="276" r:id="rId14"/>
    <p:sldId id="277" r:id="rId15"/>
    <p:sldId id="30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4" r:id="rId31"/>
    <p:sldId id="295" r:id="rId32"/>
    <p:sldId id="309" r:id="rId33"/>
    <p:sldId id="296" r:id="rId34"/>
    <p:sldId id="297" r:id="rId35"/>
    <p:sldId id="310" r:id="rId36"/>
    <p:sldId id="298" r:id="rId37"/>
    <p:sldId id="311" r:id="rId38"/>
    <p:sldId id="312" r:id="rId39"/>
    <p:sldId id="313" r:id="rId40"/>
    <p:sldId id="314" r:id="rId41"/>
    <p:sldId id="299" r:id="rId42"/>
    <p:sldId id="300" r:id="rId43"/>
    <p:sldId id="315" r:id="rId4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485" autoAdjust="0"/>
    <p:restoredTop sz="94664" autoAdjust="0"/>
  </p:normalViewPr>
  <p:slideViewPr>
    <p:cSldViewPr>
      <p:cViewPr varScale="1">
        <p:scale>
          <a:sx n="29" d="100"/>
          <a:sy n="29" d="100"/>
        </p:scale>
        <p:origin x="-9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46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94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947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947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050F345-F9EE-4064-889D-B8D6B10229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A5EB8-FD77-490F-8822-EA3ECC4299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B6A59-E47A-4D4C-99B8-FDB1BC48E8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404C706-87BD-4953-A767-1699715178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AFDE0-6DEC-41AF-BE2A-C1CEF77FB1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C1B49-1DB6-4ADF-9DB8-E7E101B79B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D58F6-20D5-4069-AD52-08D9A778F7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BB7C4-D5D4-4A13-84CD-D47EE482771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31010-F524-4357-A51D-4B02569CF6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C435A-42B3-4F88-AFB3-EACBC91FCA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0B611-2FC7-4C65-90E5-37C48A7829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7C42-7082-4FE9-8658-AC0BF6D39F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E3AF0A-A106-476C-B34B-E043CCE0D2D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85728"/>
            <a:ext cx="7793037" cy="147481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ЗНАКОМСТВО С НОРМАТИВНОЙ ДОКУМЕНТАЦИЕЙ 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52. Учащиеся, имеющие годовую отметку 0 баллов или не аттестованные по одному из учебных предметов по завершении обучения и воспитания на III ступени общего среднего образования, допускаются к выпускному экзамену по этому учебному предмету в сроки, установленные пунктом 91 настоящих Правил.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53. Учащиеся, не явившиеся на выпускной экзамен или получившие отметку 0 баллов по одному учебному предмету на выпускном экзамене по завершении обучения и воспитания на III ступени общего среднего образования, сдают выпускной экзамен по этому учебному предмету в сроки, установленные пунктом 91 настоящих Правил.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54. Учащиеся, имеющие годовые отметки 0 баллов или не аттестованные по двум и более учебным предметам по завершении обучения и воспитания на III ступени общего среднего образования, к выпускным экзаменам не допускаются, им выдается справка об обучении в порядке, установленном Министерством образования Республики Беларусь.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55. Учащимся, которые не явились хотя бы на один выпускной экзамен по завершении обучения и воспитания на III ступени общего среднего образования, в том числе в другой срок, и (или) при сдаче в другой срок выпускных экзаменов получили отметку 0 баллов хотя бы по одному учебному предмету, выдается справка об обучении в порядке, установленном Министерством образования Республики Беларусь.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ПОРЯДОК ОСВОБОЖДЕНИЯ УЧАЩИХСЯ ОТ ВЫПУСКНЫХ ЭКЗАМЕНОВ</a:t>
            </a:r>
          </a:p>
          <a:p>
            <a:r>
              <a:rPr lang="ru-RU" dirty="0" smtClean="0"/>
              <a:t>пп56-59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ОРГАНИЗАЦИЯ ВЫПУСКНЫХ ЭКЗАМЕНОВ</a:t>
            </a:r>
            <a:endParaRPr lang="ru-RU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554560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61. Выпускные экзамены состоят: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по 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завершении обучения и воспитания на II ступени общего среднего образования – из обязательных выпускных экзаменов;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по 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завершении обучения и воспитания на III ступени общего среднего образования – из обязательных выпускных экзаменов и выпускных экзаменов по выбору учащихся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русский язык или белорусский язык)</a:t>
            </a:r>
            <a:endParaRPr lang="ru-RU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62. Для сдачи выпускных экзаменов по завершении обучения и воспитания на III ступени общего среднего образования учащиеся должны не позднее чем за три недели до начала выпускных экзаменов информировать руководителя учреждения образования о перечне учебных предметов для сдачи выпускных экзаменов.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2214554"/>
            <a:ext cx="7772400" cy="4114800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63. Сроки проведения выпускных экзаменов по учебным предметам, которые проводятся в письменной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форме определяются 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Министерством образования Республики Беларусь и доводятся до сведения участников образовательного процесса через средства массовой информации, выпускных экзаменов по учебным предметам, которые проводятся в устной форме,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учреждениями 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образования.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64. Расписание выпускных экзаменов утверждается руководителем учреждения образования и доводится до сведения участников образовательного процесса не позднее чем за десять дней до начала выпускных экзаменов.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53832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Выдержки из Правил аттестации </a:t>
            </a:r>
            <a:r>
              <a:rPr lang="ru-RU" sz="48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учащихся</a:t>
            </a:r>
            <a:endParaRPr lang="ru-RU" sz="48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69. Выпускные экзамены принимаются экзаменационными комиссиями.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Экзаменационные комиссии по каждому учебному предмету, по которому проводятся выпускные экзамены, утверждаются руководителем учреждения образования не позднее чем за две недели до начала выпускных экзаменов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71. Выпускные экзамены по учебным предметам, которые проводятся в письменной форме, начинаются с 9.00.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72. По завершении обучения и воспитания на II ступени общего среднего образования на проведение выпускных экзаменов по учебным предметам, которые проводятся в письменной форме, отводится: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 астрономических часа – по учебному предмету «Математика»;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астрономический час – по учебным предметам «Белорусский язык», «Русский язык».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73. По завершении обучения и воспитания на III ступени общего среднего образования на проведение выпускных экзаменов по учебным предметам, которые проводятся в письменной форме, отводится: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астрономических часов – по учебному предмету «Математика»;</a:t>
            </a:r>
          </a:p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 астрономических часа – по учебным предметам «Белорусский язык» и «Русский язык».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74. На выпускные экзамены учащимся не разрешается приносить тетради, учебники, учебные и справочные материалы.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75. При сдаче выпускных экзаменов учащимся выдаются листы бумаги со штампом учреждения образования для выполнения письменной работы или подготовки к устному ответу.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76. Учащиеся, выполнившие письменную работу, сдают ее вместе с черновиком экзаменационной комиссии. Учащиеся, которые не выполнили письменную работу в отведенное время, сдают ее незаконченной.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77. Для подготовки к ответу на выпускном экзамене по учебному предмету, который проводится в устной форме, учащемуся отводится не более 30 минут.</a:t>
            </a:r>
          </a:p>
          <a:p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Члены экзаменационной комиссии слушают ответ учащегося по вопросам билета, о результатах выполнения практических заданий, не прерывая его ответа. Учащемуся могут быть предложены дополнительные вопросы в пределах учебного материала, предусмотренного билетом.</a:t>
            </a:r>
          </a:p>
          <a:p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случае, если учащийся не ответил по билету, экзаменационная комиссия может по его просьбе разрешить ответить по другому билету. При этом в протокол выпускного экзамена вносится соответствующая запись. Вопрос о снижении отметки учащемуся в этом случае решает экзаменационная комиссия.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78. На выпускных экзаменах по учебным предметам, которые проводятся в устной форме, учащиеся могут пользоваться картами, таблицами, моделями, схемами, муляжами, калькуляторами, лабораторным оборудованием, аудиовизуальными средствами (репродукциями, слайдами,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фонозаписями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а также не более пяти минут – текстами художественных произведений, которые необходимо отвечать наизусть.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82. По учебным предметам, по которым проводятся выпускные экзамены, экзаменационная комиссия выставляет кроме экзаменационной отметки итоговую отметку с учетом годовой и экзаменационной отметок.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ПОРЯДОК ПЕРЕСМОТРА ПОЛОЖИТЕЛЬНОЙ ГОДОВОЙ ОТМЕТКИ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Итоговая отметка выставляется:</a:t>
            </a:r>
          </a:p>
          <a:p>
            <a:r>
              <a:rPr lang="ru-RU" sz="2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на уровне экзаменационной отметки за выпускной экзамен, если положительная годовая отметка ниже экзаменационной;</a:t>
            </a:r>
          </a:p>
          <a:p>
            <a:r>
              <a:rPr lang="ru-RU" sz="2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на уровне годовой, если положительная экзаменационная отметка ниже годовой.</a:t>
            </a:r>
          </a:p>
          <a:p>
            <a:r>
              <a:rPr lang="ru-RU" sz="2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В случае, если разница между годовой и экзаменационной отметками составляет два и более балла, итоговая отметка выставляется как среднее арифметическое экзаменационной и годовой отметок.</a:t>
            </a:r>
          </a:p>
          <a:p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получении экзаменационной отметки 0 баллов не может быть выставлена положительная итоговая отметка.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84. Экзаменационные и итоговые отметки, которые выставлены учащимся выпускных классов, а также годовые отметки по учебным предметам, которые включаются в свидетельство об общем базовом образовании (свидетельство об общем базовом образовании с отличием) или в аттестат об общем среднем образовании (аттестат об общем среднем образовании особого образца с награждением золотой (серебряной) медалью) по итогам их изучения в предыдущих классах, пересмотру не подлежат.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89. Учащиеся, которые заболели в период проведения выпускных экзаменов и выздоровели до их окончания, сдают пропущенные выпускные экзамены до 10 июля. В случае продолжения заболевания они могут сдавать выпускные экзамены в сроки, указанные в пункте 91 настоящих Правил.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ПРОВЕДЕНИЕ ИТОГОВОЙ АТТЕСТАЦИИ В ДРУГОЙ СРОК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91. В период с 21 по 28 августа по расписанию, утвержденному руководителем учреждения образования, проводится итоговая аттестация: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94. По результатам итоговой аттестации в другой срок на повторный год обучения остаются:</a:t>
            </a:r>
          </a:p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учащиеся, завершающие обучение на II ступени общего среднего образования и получившие по учебным предметам три отметки 0 баллов, которые складываются из годовых и экзаменационных отметок;</a:t>
            </a:r>
          </a:p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учащиеся, не явившиеся на выпускные экзамены в установленные сроки по трем учебным предметам или получившие на выпускном экзамене отметку 0 баллов по одному учебному предмету.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учащихся, которые на выпускных экзаменах по завершении обучения и воспитания на II ступени общего среднего образования получили отметку 0 баллов не более чем по двум учебным предметам;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учащихся, имеющих годовую отметку 0 баллов или не аттестованных по одному из учебных предметов по завершении обучения и воспитания на III ступени общего среднего образования;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учащихся, не явившихся на выпускной экзамен или получивших отметку 0 баллов по одному учебному предмету на выпускном экзамене по завершении обучения и воспитания на III ступени общего среднего образования;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Допускается пересмотр положительной годовой отметки не более, чем по двум учебным предметам в случае, если с ней не согласен учащийся или его законные представители .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учащихся, которые заболели в период проведения выпускных экзаменов и продолжали болеть после их проведения, за исключением учащихся, заболевших в период проведения выпускных экзаменов и имеющих заболевания, включенные в перечень заболеваний, которые являются основанием для освобождения учащихся от выпускных экзаменов, утверждаемый Министерством здравоохранения Республики Беларусь;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ЗАВЕРШЕНИЕ ОБУЧЕНИЯ И ВОСПИТАНИЯ НА II И III СТУПЕНЯХ ОБЩЕГО СРЕДНЕГО ОБРАЗОВАНИЯ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95. Выпускники учреждений образования, имеющие положительные итоговые отметки по всем учебным предметам по завершении обучения и воспитания на II и III ступенях общего среднего образования, в том числе выпускники, которым выставлено по учебному предмету «Физическая культура и здоровье» «зачтено», выпускники, которые не изучали отдельные учебные предметы по не зависящим от них причинам, отчисляются из учреждения образования с выдачей соответствующего документа об образовании.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96. Выпускникам учреждений образования, успешно прошедшим аттестацию по завершении обучения и воспитания на II ступени общего среднего образования, выдается свидетельство об общем базовом образовании (свидетельство об общем базовом образовании с отличием), по завершении обучения и воспитания на III ступени общего среднего образования – аттестат об общем среднем образовании (аттестат об общем среднем образовании особого образца с награждением золотой (серебряной) медалью) в соответствии с пунктами 3, 4 статьи 98 Кодекса Республики Беларусь об образовании.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39. Для пересмотра положительной годовой отметки учащийся или его законные представители подают в течение двух дней после завершения учебного года заявление на имя руководителя учреждения образования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dirty="0" smtClean="0"/>
              <a:t>40-47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ДОПУСК УЧАЩИХСЯ УЧРЕЖДЕНИЙ ОБРАЗОВАНИЯ К ВЫПУСКНЫМ ЭКЗАМЕНАМ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49. К выпускным экзаменам допускаются учащиеся, имеющие положительные годовые отметки по всем учебным предметам, а также учащиеся, освобожденные по состоянию здоровья от уроков по учебным предметам «Физическая культура и здоровье» или «Трудовое обучение», и учащиеся, которым выставлена по учебному предмету «Физическая культура и здоровье» отметка «зачтено».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50. Учащиеся, которые на выпускных экзаменах по завершении обучения и воспитания на II ступени общего среднего образования получили отметку 0 баллов не более чем по двум учебным предметам, повторно сдают выпускные экзамены по этим учебным предметам в сроки, установленные пунктом 91 настоящих Правил.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51. К выпускным экзаменам по завершении обучения и воспитания на III ступени общего среднего образования допускаются учащиеся, имеющие положительные годовые отметки по всем учебным предметам, в том числе учащиеся, освобожденные по состоянию здоровья от уроков по учебным предметам «Физическая культура и здоровье» или «Трудовое обучение», и учащиеся, которым выставлена по учебному предмету «Физическая культура и здоровье» отметка «зачтено».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месь">
  <a:themeElements>
    <a:clrScheme name="Смесь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Смесь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Смесь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месь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месь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месь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месь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месь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месь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Designs\Смесь.pot</Template>
  <TotalTime>304</TotalTime>
  <Words>1668</Words>
  <Application>Microsoft PowerPoint</Application>
  <PresentationFormat>Экран (4:3)</PresentationFormat>
  <Paragraphs>59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Смесь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</vt:vector>
  </TitlesOfParts>
  <Company>ДДТ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ДДТ</dc:creator>
  <cp:lastModifiedBy>tanja</cp:lastModifiedBy>
  <cp:revision>35</cp:revision>
  <dcterms:created xsi:type="dcterms:W3CDTF">1996-12-21T06:13:27Z</dcterms:created>
  <dcterms:modified xsi:type="dcterms:W3CDTF">2017-05-23T16:27:03Z</dcterms:modified>
</cp:coreProperties>
</file>