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30" d="100"/>
          <a:sy n="30" d="100"/>
        </p:scale>
        <p:origin x="-1146" y="-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644466-8E62-43E1-A620-F660A52EDE4D}" type="datetimeFigureOut">
              <a:rPr lang="ru-RU" smtClean="0"/>
              <a:t>16.02.2009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5B9C28-CD78-4503-9BB9-7ACBED99158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B9C28-CD78-4503-9BB9-7ACBED991588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B9C28-CD78-4503-9BB9-7ACBED991588}" type="slidenum">
              <a:rPr lang="ru-RU" smtClean="0"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B9C28-CD78-4503-9BB9-7ACBED991588}" type="slidenum">
              <a:rPr lang="ru-RU" smtClean="0"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B9C28-CD78-4503-9BB9-7ACBED991588}" type="slidenum">
              <a:rPr lang="ru-RU" smtClean="0"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B9C28-CD78-4503-9BB9-7ACBED991588}" type="slidenum">
              <a:rPr lang="ru-RU" smtClean="0"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B9C28-CD78-4503-9BB9-7ACBED991588}" type="slidenum">
              <a:rPr lang="ru-RU" smtClean="0"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B9C28-CD78-4503-9BB9-7ACBED991588}" type="slidenum">
              <a:rPr lang="ru-RU" smtClean="0"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B9C28-CD78-4503-9BB9-7ACBED991588}" type="slidenum">
              <a:rPr lang="ru-RU" smtClean="0"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B9C28-CD78-4503-9BB9-7ACBED991588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B9C28-CD78-4503-9BB9-7ACBED991588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B9C28-CD78-4503-9BB9-7ACBED991588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B9C28-CD78-4503-9BB9-7ACBED991588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B9C28-CD78-4503-9BB9-7ACBED991588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B9C28-CD78-4503-9BB9-7ACBED991588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B9C28-CD78-4503-9BB9-7ACBED991588}" type="slidenum">
              <a:rPr lang="ru-RU" smtClean="0"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5B9C28-CD78-4503-9BB9-7ACBED991588}" type="slidenum">
              <a:rPr lang="ru-RU" smtClean="0"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13174-1653-4709-B33A-5C56B21D96E7}" type="datetimeFigureOut">
              <a:rPr lang="ru-RU" smtClean="0"/>
              <a:t>16.02.2009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0471A-A251-4BA3-8399-2B1FF4FAB2F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13174-1653-4709-B33A-5C56B21D96E7}" type="datetimeFigureOut">
              <a:rPr lang="ru-RU" smtClean="0"/>
              <a:t>16.02.2009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0471A-A251-4BA3-8399-2B1FF4FAB2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13174-1653-4709-B33A-5C56B21D96E7}" type="datetimeFigureOut">
              <a:rPr lang="ru-RU" smtClean="0"/>
              <a:t>16.02.2009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0471A-A251-4BA3-8399-2B1FF4FAB2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13174-1653-4709-B33A-5C56B21D96E7}" type="datetimeFigureOut">
              <a:rPr lang="ru-RU" smtClean="0"/>
              <a:t>16.02.2009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0471A-A251-4BA3-8399-2B1FF4FAB2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13174-1653-4709-B33A-5C56B21D96E7}" type="datetimeFigureOut">
              <a:rPr lang="ru-RU" smtClean="0"/>
              <a:t>16.02.2009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0471A-A251-4BA3-8399-2B1FF4FAB2F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13174-1653-4709-B33A-5C56B21D96E7}" type="datetimeFigureOut">
              <a:rPr lang="ru-RU" smtClean="0"/>
              <a:t>16.02.2009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0471A-A251-4BA3-8399-2B1FF4FAB2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13174-1653-4709-B33A-5C56B21D96E7}" type="datetimeFigureOut">
              <a:rPr lang="ru-RU" smtClean="0"/>
              <a:t>16.02.2009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0471A-A251-4BA3-8399-2B1FF4FAB2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13174-1653-4709-B33A-5C56B21D96E7}" type="datetimeFigureOut">
              <a:rPr lang="ru-RU" smtClean="0"/>
              <a:t>16.02.2009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0471A-A251-4BA3-8399-2B1FF4FAB2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13174-1653-4709-B33A-5C56B21D96E7}" type="datetimeFigureOut">
              <a:rPr lang="ru-RU" smtClean="0"/>
              <a:t>16.02.2009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0471A-A251-4BA3-8399-2B1FF4FAB2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13174-1653-4709-B33A-5C56B21D96E7}" type="datetimeFigureOut">
              <a:rPr lang="ru-RU" smtClean="0"/>
              <a:t>16.02.2009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0471A-A251-4BA3-8399-2B1FF4FAB2F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13174-1653-4709-B33A-5C56B21D96E7}" type="datetimeFigureOut">
              <a:rPr lang="ru-RU" smtClean="0"/>
              <a:t>16.02.2009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F10471A-A251-4BA3-8399-2B1FF4FAB2F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A413174-1653-4709-B33A-5C56B21D96E7}" type="datetimeFigureOut">
              <a:rPr lang="ru-RU" smtClean="0"/>
              <a:t>16.02.2009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F10471A-A251-4BA3-8399-2B1FF4FAB2F6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20497719">
            <a:off x="534110" y="2413875"/>
            <a:ext cx="7851648" cy="1485912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Настоящий друг</a:t>
            </a:r>
            <a:endParaRPr lang="ru-RU" sz="6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5362" name="Picture 2" descr="C:\Documents and Settings\нина\Рабочий стол\Вот что значит Настоящий Друг!_files\green000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34239" y="4643446"/>
            <a:ext cx="1809761" cy="1809761"/>
          </a:xfrm>
          <a:prstGeom prst="rect">
            <a:avLst/>
          </a:prstGeom>
          <a:noFill/>
        </p:spPr>
      </p:pic>
      <p:pic>
        <p:nvPicPr>
          <p:cNvPr id="15363" name="Picture 3" descr="C:\Documents and Settings\нина\Рабочий стол\Вот что значит Настоящий Друг!_files\green000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500042"/>
            <a:ext cx="2452703" cy="2452703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Исполнят для тебя твою любимую песню....</a:t>
            </a:r>
            <a:endParaRPr lang="ru-RU" dirty="0"/>
          </a:p>
        </p:txBody>
      </p:sp>
      <p:pic>
        <p:nvPicPr>
          <p:cNvPr id="9218" name="Picture 2" descr="C:\Documents and Settings\нина\Рабочий стол\Вот что значит Настоящий Друг!_files\pic19023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 bwMode="auto">
          <a:xfrm>
            <a:off x="3071444" y="1935163"/>
            <a:ext cx="3001111" cy="438943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1">
                <a:lumMod val="75000"/>
              </a:schemeClr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Будут с тобой в самых невероятных ситуациях....</a:t>
            </a:r>
            <a:endParaRPr lang="ru-RU" dirty="0"/>
          </a:p>
        </p:txBody>
      </p:sp>
      <p:pic>
        <p:nvPicPr>
          <p:cNvPr id="10242" name="Picture 2" descr="C:\Documents and Settings\нина\Рабочий стол\Вот что значит Настоящий Друг!_files\pic21975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 bwMode="auto">
          <a:xfrm>
            <a:off x="1914525" y="2472531"/>
            <a:ext cx="5314950" cy="33147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1">
                <a:lumMod val="75000"/>
              </a:schemeClr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/>
              <a:t>И когда кто-то откроется тебе, не бойся показать свою любовь взамен....</a:t>
            </a:r>
            <a:endParaRPr lang="ru-RU" sz="3600" dirty="0"/>
          </a:p>
        </p:txBody>
      </p:sp>
      <p:pic>
        <p:nvPicPr>
          <p:cNvPr id="11266" name="Picture 2" descr="C:\Documents and Settings\нина\Рабочий стол\Вот что значит Настоящий Друг!_files\pic00098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 bwMode="auto">
          <a:xfrm>
            <a:off x="2105025" y="2591594"/>
            <a:ext cx="4933950" cy="307657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1">
                <a:lumMod val="75000"/>
              </a:schemeClr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Вы можете быть друзьями всю последующую жизнь....</a:t>
            </a:r>
            <a:endParaRPr lang="ru-RU" dirty="0"/>
          </a:p>
        </p:txBody>
      </p:sp>
      <p:pic>
        <p:nvPicPr>
          <p:cNvPr id="12290" name="Picture 2" descr="C:\Documents and Settings\нина\Рабочий стол\Вот что значит Настоящий Друг!_files\pic23687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 bwMode="auto">
          <a:xfrm>
            <a:off x="2214562" y="2053431"/>
            <a:ext cx="4714875" cy="41529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1">
                <a:lumMod val="75000"/>
              </a:schemeClr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Уважать друг друга и быть толерантным....</a:t>
            </a:r>
            <a:endParaRPr lang="ru-RU" dirty="0"/>
          </a:p>
        </p:txBody>
      </p:sp>
      <p:pic>
        <p:nvPicPr>
          <p:cNvPr id="13314" name="Picture 2" descr="C:\Documents and Settings\нина\Рабочий стол\Вот что значит Настоящий Друг!_files\pic32200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 bwMode="auto">
          <a:xfrm>
            <a:off x="1648882" y="1935163"/>
            <a:ext cx="5846235" cy="438943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1">
                <a:lumMod val="75000"/>
              </a:schemeClr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А что еще надо?</a:t>
            </a:r>
            <a:endParaRPr lang="ru-RU" b="1" dirty="0"/>
          </a:p>
        </p:txBody>
      </p:sp>
      <p:pic>
        <p:nvPicPr>
          <p:cNvPr id="14338" name="Picture 2" descr="C:\Documents and Settings\нина\Рабочий стол\Вот что значит Настоящий Друг!_files\pic05215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 bwMode="auto">
          <a:xfrm>
            <a:off x="1650310" y="1935163"/>
            <a:ext cx="5843380" cy="4389437"/>
          </a:xfrm>
          <a:prstGeom prst="rect">
            <a:avLst/>
          </a:prstGeom>
          <a:ln w="190500" cap="sq">
            <a:solidFill>
              <a:schemeClr val="accent1">
                <a:lumMod val="75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200" b="1" dirty="0" smtClean="0"/>
              <a:t>Помни, что настоящих друзей сложно найти, легко потерять....</a:t>
            </a:r>
            <a:br>
              <a:rPr lang="ru-RU" sz="3200" b="1" dirty="0" smtClean="0"/>
            </a:br>
            <a:r>
              <a:rPr lang="ru-RU" sz="3200" b="1" dirty="0" smtClean="0"/>
              <a:t>И невозможно забыть!</a:t>
            </a:r>
            <a:br>
              <a:rPr lang="ru-RU" sz="3200" b="1" dirty="0" smtClean="0"/>
            </a:br>
            <a:endParaRPr lang="ru-RU" sz="3200" dirty="0"/>
          </a:p>
        </p:txBody>
      </p:sp>
      <p:pic>
        <p:nvPicPr>
          <p:cNvPr id="16386" name="Picture 2" descr="C:\Documents and Settings\нина\Рабочий стол\Вот что значит Настоящий Друг!_files\cheer000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4357694"/>
            <a:ext cx="1781781" cy="1042994"/>
          </a:xfrm>
          <a:prstGeom prst="rect">
            <a:avLst/>
          </a:prstGeom>
          <a:noFill/>
        </p:spPr>
      </p:pic>
      <p:pic>
        <p:nvPicPr>
          <p:cNvPr id="16387" name="Picture 3" descr="C:\Documents and Settings\нина\Рабочий стол\Вот что значит Настоящий Друг!_files\cheer000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4572008"/>
            <a:ext cx="2147901" cy="1257308"/>
          </a:xfrm>
          <a:prstGeom prst="rect">
            <a:avLst/>
          </a:prstGeom>
          <a:noFill/>
        </p:spPr>
      </p:pic>
      <p:pic>
        <p:nvPicPr>
          <p:cNvPr id="16388" name="Picture 4" descr="C:\Documents and Settings\нина\Рабочий стол\Вот что значит Настоящий Друг!_files\cheer000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4786322"/>
            <a:ext cx="2636061" cy="1543060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 smtClean="0"/>
              <a:t>Помни, друзья появляются неожиданно, не сообщая заранее о размере....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6146" name="Picture 2" descr="C:\Documents and Settings\нина\Рабочий стол\Вот что значит Настоящий Друг!_files\pic25986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 bwMode="auto">
          <a:xfrm>
            <a:off x="2014537" y="2420144"/>
            <a:ext cx="5114925" cy="3419475"/>
          </a:xfrm>
          <a:prstGeom prst="rect">
            <a:avLst/>
          </a:prstGeom>
          <a:ln w="190500" cap="sq">
            <a:solidFill>
              <a:schemeClr val="accent1">
                <a:lumMod val="75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Но твои настоящие Друзья всегда поддержат тебя....</a:t>
            </a:r>
            <a:endParaRPr lang="ru-RU" dirty="0"/>
          </a:p>
        </p:txBody>
      </p:sp>
      <p:pic>
        <p:nvPicPr>
          <p:cNvPr id="5122" name="Picture 2" descr="C:\Documents and Settings\нина\Рабочий стол\Вот что значит Настоящий Друг!_files\pic30492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 bwMode="auto">
          <a:xfrm>
            <a:off x="2052637" y="2239169"/>
            <a:ext cx="5038725" cy="3781425"/>
          </a:xfrm>
          <a:prstGeom prst="rect">
            <a:avLst/>
          </a:prstGeom>
          <a:ln w="190500" cap="sq">
            <a:solidFill>
              <a:schemeClr val="accent1">
                <a:lumMod val="75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 smtClean="0"/>
              <a:t>Уважают твою </a:t>
            </a:r>
            <a:r>
              <a:rPr lang="ru-RU" sz="4000" b="1" dirty="0" err="1" smtClean="0"/>
              <a:t>креативность</a:t>
            </a:r>
            <a:r>
              <a:rPr lang="ru-RU" sz="4000" b="1" dirty="0" smtClean="0"/>
              <a:t> и умение видеть мир за пределами коробки....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4098" name="Picture 2" descr="C:\Documents and Settings\нина\Рабочий стол\Вот что значит Настоящий Друг!_files\pic2689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2571744"/>
            <a:ext cx="5372100" cy="35814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1">
                <a:lumMod val="75000"/>
              </a:schemeClr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Они будут рядом чтобы подставить тебе свое плечо....</a:t>
            </a:r>
            <a:endParaRPr lang="ru-RU" dirty="0"/>
          </a:p>
        </p:txBody>
      </p:sp>
      <p:pic>
        <p:nvPicPr>
          <p:cNvPr id="3074" name="Picture 2" descr="C:\Documents and Settings\нина\Рабочий стол\Вот что значит Настоящий Друг!_files\pic20161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 bwMode="auto">
          <a:xfrm>
            <a:off x="1967785" y="1935163"/>
            <a:ext cx="5208430" cy="438943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1">
                <a:lumMod val="75000"/>
              </a:schemeClr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Или подарят тебе крепкие объятия....</a:t>
            </a:r>
            <a:endParaRPr lang="ru-RU" dirty="0"/>
          </a:p>
        </p:txBody>
      </p:sp>
      <p:pic>
        <p:nvPicPr>
          <p:cNvPr id="2050" name="Picture 2" descr="C:\Documents and Settings\нина\Рабочий стол\Вот что значит Настоящий Друг!_files\pic15569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 bwMode="auto">
          <a:xfrm>
            <a:off x="4000496" y="1928802"/>
            <a:ext cx="3158815" cy="438943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1">
                <a:lumMod val="75000"/>
              </a:schemeClr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/>
              <a:t>Настоящий друг разделит твои интересы и поймет, что ты думаешь об этом....</a:t>
            </a:r>
            <a:endParaRPr lang="ru-RU" sz="4800" dirty="0"/>
          </a:p>
        </p:txBody>
      </p:sp>
      <p:pic>
        <p:nvPicPr>
          <p:cNvPr id="1026" name="Picture 2" descr="C:\Documents and Settings\нина\Рабочий стол\Вот что значит Настоящий Друг!_files\pic12273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 bwMode="auto">
          <a:xfrm>
            <a:off x="2047875" y="2486819"/>
            <a:ext cx="5048250" cy="32861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1">
                <a:lumMod val="75000"/>
              </a:schemeClr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 smtClean="0"/>
              <a:t>Они помогут тебе увидеть мир не только в черно-белых красках, а </a:t>
            </a:r>
            <a:br>
              <a:rPr lang="ru-RU" sz="3200" b="1" dirty="0" smtClean="0"/>
            </a:br>
            <a:r>
              <a:rPr lang="ru-RU" sz="3200" b="1" dirty="0" smtClean="0"/>
              <a:t>откроют для тебя цвета мира....</a:t>
            </a:r>
            <a:endParaRPr lang="ru-RU" sz="4800" dirty="0"/>
          </a:p>
        </p:txBody>
      </p:sp>
      <p:pic>
        <p:nvPicPr>
          <p:cNvPr id="7170" name="Picture 2" descr="C:\Documents and Settings\нина\Рабочий стол\Вот что значит Настоящий Друг!_files\pic01975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 bwMode="auto">
          <a:xfrm>
            <a:off x="2714611" y="2347997"/>
            <a:ext cx="4145103" cy="397660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1">
                <a:lumMod val="75000"/>
              </a:schemeClr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78595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И примут тебя таким, какой ты есть, даже если ты только что проснулся…</a:t>
            </a:r>
            <a:endParaRPr lang="ru-RU" sz="4800" dirty="0"/>
          </a:p>
        </p:txBody>
      </p:sp>
      <p:pic>
        <p:nvPicPr>
          <p:cNvPr id="8194" name="Picture 2" descr="C:\Documents and Settings\нина\Рабочий стол\Вот что значит Настоящий Друг!_files\pic28492.jpg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 bwMode="auto">
          <a:xfrm>
            <a:off x="2128837" y="2353469"/>
            <a:ext cx="4886325" cy="35528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1">
                <a:lumMod val="75000"/>
              </a:schemeClr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218</TotalTime>
  <Words>165</Words>
  <Application>Microsoft Office PowerPoint</Application>
  <PresentationFormat>Экран (4:3)</PresentationFormat>
  <Paragraphs>33</Paragraphs>
  <Slides>16</Slides>
  <Notes>16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Настоящий друг</vt:lpstr>
      <vt:lpstr>Помни, друзья появляются неожиданно, не сообщая заранее о размере.... </vt:lpstr>
      <vt:lpstr>Но твои настоящие Друзья всегда поддержат тебя....</vt:lpstr>
      <vt:lpstr>Уважают твою креативность и умение видеть мир за пределами коробки....</vt:lpstr>
      <vt:lpstr>Они будут рядом чтобы подставить тебе свое плечо....</vt:lpstr>
      <vt:lpstr>Или подарят тебе крепкие объятия....</vt:lpstr>
      <vt:lpstr>Настоящий друг разделит твои интересы и поймет, что ты думаешь об этом....</vt:lpstr>
      <vt:lpstr>Они помогут тебе увидеть мир не только в черно-белых красках, а  откроют для тебя цвета мира....</vt:lpstr>
      <vt:lpstr>И примут тебя таким, какой ты есть, даже если ты только что проснулся…</vt:lpstr>
      <vt:lpstr>Исполнят для тебя твою любимую песню....</vt:lpstr>
      <vt:lpstr>Будут с тобой в самых невероятных ситуациях....</vt:lpstr>
      <vt:lpstr>И когда кто-то откроется тебе, не бойся показать свою любовь взамен....</vt:lpstr>
      <vt:lpstr>Вы можете быть друзьями всю последующую жизнь....</vt:lpstr>
      <vt:lpstr>Уважать друг друга и быть толерантным....</vt:lpstr>
      <vt:lpstr>А что еще надо?</vt:lpstr>
      <vt:lpstr>Слайд 16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Настоящий друг</dc:title>
  <dc:creator>Valued Acer Customer</dc:creator>
  <cp:lastModifiedBy>Valued Acer Customer</cp:lastModifiedBy>
  <cp:revision>16</cp:revision>
  <dcterms:created xsi:type="dcterms:W3CDTF">2009-02-16T18:36:32Z</dcterms:created>
  <dcterms:modified xsi:type="dcterms:W3CDTF">2009-02-16T22:14:58Z</dcterms:modified>
</cp:coreProperties>
</file>