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ork-place.net/?cat=5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6035" y="201707"/>
            <a:ext cx="10434918" cy="5190564"/>
          </a:xfrm>
        </p:spPr>
        <p:txBody>
          <a:bodyPr>
            <a:noAutofit/>
          </a:bodyPr>
          <a:lstStyle/>
          <a:p>
            <a:pPr algn="ctr"/>
            <a:r>
              <a:rPr lang="ru-RU" sz="10200" b="1" dirty="0" smtClean="0"/>
              <a:t>А какую профессию выберешь ты?</a:t>
            </a:r>
            <a:endParaRPr lang="ru-RU" sz="10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72577" y="5569573"/>
            <a:ext cx="6987645" cy="13885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ГУО «Кормянский районный социально-педагогический центр»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0785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7471" y="1"/>
            <a:ext cx="10454151" cy="11967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5 самых востребованных профессий в </a:t>
            </a:r>
            <a:br>
              <a:rPr lang="ru-RU" b="1" dirty="0" smtClean="0"/>
            </a:br>
            <a:r>
              <a:rPr lang="ru-RU" b="1" dirty="0" smtClean="0"/>
              <a:t>Республике Беларусь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060" y="1196789"/>
            <a:ext cx="11317940" cy="5822576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dirty="0"/>
              <a:t>1</a:t>
            </a:r>
            <a:r>
              <a:rPr lang="ru-RU" sz="3900" b="1" dirty="0" smtClean="0"/>
              <a:t>. Специалисты </a:t>
            </a:r>
            <a:r>
              <a:rPr lang="ru-RU" sz="3900" b="1" dirty="0"/>
              <a:t>из сферы </a:t>
            </a:r>
            <a:r>
              <a:rPr lang="ru-RU" sz="3900" b="1" dirty="0" smtClean="0"/>
              <a:t>IT</a:t>
            </a:r>
            <a:r>
              <a:rPr lang="ru-RU" sz="3900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     Список </a:t>
            </a:r>
            <a:r>
              <a:rPr lang="ru-RU" dirty="0"/>
              <a:t>востребованных </a:t>
            </a:r>
            <a:r>
              <a:rPr lang="ru-RU" dirty="0">
                <a:hlinkClick r:id="rId2"/>
              </a:rPr>
              <a:t>профессий в сфере IT</a:t>
            </a:r>
            <a:r>
              <a:rPr lang="ru-RU" dirty="0"/>
              <a:t>:</a:t>
            </a:r>
            <a:endParaRPr lang="ru-RU" dirty="0"/>
          </a:p>
          <a:p>
            <a:r>
              <a:rPr lang="ru-RU" b="1" dirty="0"/>
              <a:t>программист </a:t>
            </a:r>
            <a:r>
              <a:rPr lang="ru-RU" b="1" dirty="0" err="1"/>
              <a:t>JavaScript</a:t>
            </a:r>
            <a:r>
              <a:rPr lang="ru-RU" dirty="0"/>
              <a:t>. Занимается разработкой </a:t>
            </a:r>
            <a:endParaRPr lang="ru-RU" dirty="0" smtClean="0"/>
          </a:p>
          <a:p>
            <a:r>
              <a:rPr lang="ru-RU" dirty="0" smtClean="0"/>
              <a:t>программ-приложений</a:t>
            </a:r>
            <a:r>
              <a:rPr lang="ru-RU" dirty="0"/>
              <a:t>.</a:t>
            </a:r>
          </a:p>
          <a:p>
            <a:r>
              <a:rPr lang="ru-RU" b="1" dirty="0"/>
              <a:t>контент-менеджер</a:t>
            </a:r>
            <a:r>
              <a:rPr lang="ru-RU" dirty="0"/>
              <a:t>. Наполняет содержанием сайты и группы в социальных сетях.</a:t>
            </a:r>
          </a:p>
          <a:p>
            <a:r>
              <a:rPr lang="ru-RU" b="1" dirty="0" smtClean="0"/>
              <a:t>разработчики </a:t>
            </a:r>
            <a:r>
              <a:rPr lang="ru-RU" b="1" dirty="0"/>
              <a:t>приложений</a:t>
            </a:r>
            <a:r>
              <a:rPr lang="ru-RU" dirty="0"/>
              <a:t>. Создают программы для мобильных устройств.</a:t>
            </a:r>
          </a:p>
          <a:p>
            <a:r>
              <a:rPr lang="ru-RU" b="1" dirty="0"/>
              <a:t>специалисты по сетевым технологиям.</a:t>
            </a:r>
            <a:r>
              <a:rPr lang="ru-RU" dirty="0"/>
              <a:t> Обеспечивают сетевое взаимодействие компьютеров компании, а также работает с подключением к внешним источникам информации, с облачными сервисами и т.п.</a:t>
            </a:r>
          </a:p>
          <a:p>
            <a:r>
              <a:rPr lang="ru-RU" b="1" dirty="0"/>
              <a:t>специалисты технической поддержки</a:t>
            </a:r>
            <a:r>
              <a:rPr lang="ru-RU" dirty="0"/>
              <a:t>. Решают проблемы работы компьютеров и пользователей, обеспечивает взаимодействие компьютеров с оргтехникой.</a:t>
            </a:r>
          </a:p>
          <a:p>
            <a:r>
              <a:rPr lang="ru-RU" b="1" dirty="0"/>
              <a:t>бизнес-аналитики.</a:t>
            </a:r>
            <a:r>
              <a:rPr lang="ru-RU" dirty="0"/>
              <a:t> Занимаются обработкой данных, составлением прогнозов, разработкой программ для накопления и анализа информации.</a:t>
            </a:r>
          </a:p>
          <a:p>
            <a:endParaRPr lang="ru-RU" dirty="0"/>
          </a:p>
        </p:txBody>
      </p:sp>
      <p:pic>
        <p:nvPicPr>
          <p:cNvPr id="4" name="Рисунок 3" descr="Последние новости Украины - все новости telegraf.com.ua по запросу Последние новости Украины ТЕЛЕГРАФ - Страница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095" y="1055596"/>
            <a:ext cx="4504764" cy="2191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94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699" y="0"/>
            <a:ext cx="10018713" cy="115644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 самых востребованных профессий в </a:t>
            </a:r>
            <a:br>
              <a:rPr lang="ru-RU" b="1" dirty="0"/>
            </a:br>
            <a:r>
              <a:rPr lang="ru-RU" b="1" dirty="0"/>
              <a:t>Республике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698" y="1156447"/>
            <a:ext cx="5293009" cy="5701553"/>
          </a:xfrm>
        </p:spPr>
        <p:txBody>
          <a:bodyPr>
            <a:normAutofit lnSpcReduction="10000"/>
          </a:bodyPr>
          <a:lstStyle/>
          <a:p>
            <a:r>
              <a:rPr lang="ru-RU" sz="3600" b="1" dirty="0"/>
              <a:t>2</a:t>
            </a:r>
            <a:r>
              <a:rPr lang="ru-RU" sz="3600" b="1" dirty="0" smtClean="0"/>
              <a:t>. Строители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sz="3200" dirty="0" err="1"/>
              <a:t>Разноуровневые</a:t>
            </a:r>
            <a:r>
              <a:rPr lang="ru-RU" sz="3200" dirty="0"/>
              <a:t> рабочие из области строительства стремятся получить свой достойный заработок за границей. Поэтому нехватка таких специалистов в Беларуси становится все ощутимей. Вместе с востребованностью растут и зарплаты.</a:t>
            </a:r>
          </a:p>
          <a:p>
            <a:endParaRPr lang="ru-RU" dirty="0"/>
          </a:p>
        </p:txBody>
      </p:sp>
      <p:pic>
        <p:nvPicPr>
          <p:cNvPr id="4" name="Рисунок 3" descr="Строителям гарантировали повышенную минимальную зарплат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707" y="1696572"/>
            <a:ext cx="4961964" cy="42739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175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888" y="-995082"/>
            <a:ext cx="3773488" cy="8001000"/>
          </a:xfrm>
        </p:spPr>
        <p:txBody>
          <a:bodyPr>
            <a:noAutofit/>
          </a:bodyPr>
          <a:lstStyle/>
          <a:p>
            <a:r>
              <a:rPr lang="ru-RU" sz="3800" dirty="0"/>
              <a:t>Рассматривая профессии востребованные в будущем, нельзя не отметить сотрудников производств и </a:t>
            </a:r>
            <a:r>
              <a:rPr lang="ru-RU" sz="3800" b="1" dirty="0"/>
              <a:t>сферы «рабочий персонал»: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2033" y="1048871"/>
            <a:ext cx="6240990" cy="4742329"/>
          </a:xfrm>
        </p:spPr>
        <p:txBody>
          <a:bodyPr>
            <a:noAutofit/>
          </a:bodyPr>
          <a:lstStyle/>
          <a:p>
            <a:r>
              <a:rPr lang="ru-RU" sz="4400" dirty="0"/>
              <a:t>•	водитель;</a:t>
            </a:r>
            <a:br>
              <a:rPr lang="ru-RU" sz="4400" dirty="0"/>
            </a:br>
            <a:r>
              <a:rPr lang="ru-RU" sz="4400" dirty="0"/>
              <a:t>• </a:t>
            </a:r>
            <a:r>
              <a:rPr lang="ru-RU" sz="4400" dirty="0" err="1"/>
              <a:t>электрогазосварщик</a:t>
            </a:r>
            <a:r>
              <a:rPr lang="ru-RU" sz="4400" dirty="0"/>
              <a:t>;</a:t>
            </a:r>
            <a:br>
              <a:rPr lang="ru-RU" sz="4400" dirty="0"/>
            </a:br>
            <a:r>
              <a:rPr lang="ru-RU" sz="4400" dirty="0"/>
              <a:t>•	монтажник;</a:t>
            </a:r>
            <a:br>
              <a:rPr lang="ru-RU" sz="4400" dirty="0"/>
            </a:br>
            <a:r>
              <a:rPr lang="ru-RU" sz="4400" dirty="0"/>
              <a:t>•	слесарь-ремонтник;</a:t>
            </a:r>
            <a:br>
              <a:rPr lang="ru-RU" sz="4400" dirty="0"/>
            </a:br>
            <a:r>
              <a:rPr lang="ru-RU" sz="4400" dirty="0"/>
              <a:t>•	электромонтер;</a:t>
            </a:r>
            <a:br>
              <a:rPr lang="ru-RU" sz="4400" dirty="0"/>
            </a:br>
            <a:r>
              <a:rPr lang="ru-RU" sz="4400" dirty="0"/>
              <a:t>•	арматурщик;</a:t>
            </a:r>
            <a:br>
              <a:rPr lang="ru-RU" sz="4400" dirty="0"/>
            </a:br>
            <a:r>
              <a:rPr lang="ru-RU" sz="4400" dirty="0"/>
              <a:t>•	плотник;</a:t>
            </a:r>
            <a:br>
              <a:rPr lang="ru-RU" sz="4400" dirty="0"/>
            </a:br>
            <a:r>
              <a:rPr lang="ru-RU" sz="4400" dirty="0"/>
              <a:t>•	бетонщик;</a:t>
            </a:r>
            <a:br>
              <a:rPr lang="ru-RU" sz="4400" dirty="0"/>
            </a:br>
            <a:r>
              <a:rPr lang="ru-RU" sz="4400" dirty="0"/>
              <a:t>•	каменщик;</a:t>
            </a:r>
            <a:br>
              <a:rPr lang="ru-RU" sz="4400" dirty="0"/>
            </a:br>
            <a:r>
              <a:rPr lang="ru-RU" sz="4400" dirty="0"/>
              <a:t>•	штукатур.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H="1">
            <a:off x="376516" y="1566582"/>
            <a:ext cx="201707" cy="6723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0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8441" y="94130"/>
            <a:ext cx="10018713" cy="103542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 самых востребованных профессий в </a:t>
            </a:r>
            <a:br>
              <a:rPr lang="ru-RU" b="1" dirty="0"/>
            </a:br>
            <a:r>
              <a:rPr lang="ru-RU" b="1" dirty="0"/>
              <a:t>Республике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7723" y="1277472"/>
            <a:ext cx="10018713" cy="54191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600" b="1" dirty="0" smtClean="0"/>
              <a:t>3.</a:t>
            </a:r>
            <a:r>
              <a:rPr lang="ru-RU" sz="3600" dirty="0"/>
              <a:t> </a:t>
            </a:r>
            <a:r>
              <a:rPr lang="ru-RU" sz="3600" b="1" dirty="0"/>
              <a:t>Работники медицинской сферы</a:t>
            </a:r>
            <a:r>
              <a:rPr lang="ru-RU" sz="3600" dirty="0"/>
              <a:t>.</a:t>
            </a:r>
            <a:endParaRPr lang="ru-RU" sz="3600" dirty="0"/>
          </a:p>
          <a:p>
            <a:pPr marL="0" indent="0" fontAlgn="base">
              <a:buNone/>
            </a:pPr>
            <a:r>
              <a:rPr lang="ru-RU" sz="2600" dirty="0"/>
              <a:t>Рейтинг востребованных профессий в медицине выглядит следующим образом:</a:t>
            </a:r>
            <a:endParaRPr lang="ru-RU" sz="2600" dirty="0"/>
          </a:p>
          <a:p>
            <a:pPr lvl="0" fontAlgn="base"/>
            <a:r>
              <a:rPr lang="ru-RU" sz="2800" dirty="0"/>
              <a:t>стоматолог;</a:t>
            </a:r>
            <a:endParaRPr lang="ru-RU" sz="2800" dirty="0"/>
          </a:p>
          <a:p>
            <a:pPr lvl="0" fontAlgn="base"/>
            <a:r>
              <a:rPr lang="ru-RU" sz="2800" dirty="0"/>
              <a:t>терапевт;</a:t>
            </a:r>
            <a:endParaRPr lang="ru-RU" sz="2800" dirty="0"/>
          </a:p>
          <a:p>
            <a:pPr lvl="0" fontAlgn="base"/>
            <a:r>
              <a:rPr lang="ru-RU" sz="2800" dirty="0"/>
              <a:t>педиатр;</a:t>
            </a:r>
            <a:endParaRPr lang="ru-RU" sz="2800" dirty="0"/>
          </a:p>
          <a:p>
            <a:pPr lvl="0" fontAlgn="base"/>
            <a:r>
              <a:rPr lang="ru-RU" sz="2800" dirty="0"/>
              <a:t>гинеколог;</a:t>
            </a:r>
            <a:endParaRPr lang="ru-RU" sz="2800" dirty="0"/>
          </a:p>
          <a:p>
            <a:pPr lvl="0" fontAlgn="base"/>
            <a:r>
              <a:rPr lang="ru-RU" sz="2800" dirty="0"/>
              <a:t>невролог;</a:t>
            </a:r>
            <a:endParaRPr lang="ru-RU" sz="2800" dirty="0"/>
          </a:p>
          <a:p>
            <a:pPr lvl="0" fontAlgn="base"/>
            <a:r>
              <a:rPr lang="ru-RU" sz="2800" dirty="0"/>
              <a:t>хирург;</a:t>
            </a:r>
            <a:endParaRPr lang="ru-RU" sz="2800" dirty="0"/>
          </a:p>
          <a:p>
            <a:pPr lvl="0" fontAlgn="base"/>
            <a:r>
              <a:rPr lang="ru-RU" sz="2800" dirty="0"/>
              <a:t>уролог;</a:t>
            </a:r>
            <a:endParaRPr lang="ru-RU" sz="2800" dirty="0"/>
          </a:p>
          <a:p>
            <a:pPr lvl="0" fontAlgn="base"/>
            <a:r>
              <a:rPr lang="ru-RU" sz="2800" dirty="0"/>
              <a:t>эндокринолог;</a:t>
            </a:r>
            <a:endParaRPr lang="ru-RU" sz="2800" dirty="0"/>
          </a:p>
          <a:p>
            <a:pPr lvl="0" fontAlgn="base"/>
            <a:r>
              <a:rPr lang="ru-RU" sz="2800" dirty="0"/>
              <a:t>психиатр;</a:t>
            </a:r>
            <a:endParaRPr lang="ru-RU" sz="2800" dirty="0"/>
          </a:p>
          <a:p>
            <a:pPr lvl="0" fontAlgn="base"/>
            <a:r>
              <a:rPr lang="ru-RU" sz="2800" dirty="0"/>
              <a:t>дерматолог.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638" y="2174390"/>
            <a:ext cx="6541397" cy="437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7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12955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 самых востребованных профессий в </a:t>
            </a:r>
            <a:br>
              <a:rPr lang="ru-RU" b="1" dirty="0"/>
            </a:br>
            <a:r>
              <a:rPr lang="ru-RU" b="1" dirty="0"/>
              <a:t>Республике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5027" y="1317811"/>
            <a:ext cx="10018713" cy="4182035"/>
          </a:xfrm>
        </p:spPr>
        <p:txBody>
          <a:bodyPr/>
          <a:lstStyle/>
          <a:p>
            <a:r>
              <a:rPr lang="ru-RU" sz="3600" b="1" dirty="0"/>
              <a:t>4.Специалисты из сферы инженерии</a:t>
            </a:r>
            <a:r>
              <a:rPr lang="ru-RU" sz="3600" dirty="0"/>
              <a:t>.</a:t>
            </a:r>
            <a:endParaRPr lang="ru-RU" sz="3600" dirty="0"/>
          </a:p>
          <a:p>
            <a:pPr marL="0" indent="0">
              <a:buNone/>
            </a:pPr>
            <a:r>
              <a:rPr lang="ru-RU" sz="2800" dirty="0"/>
              <a:t>Инженеры стали высоко ценится еще с 19 века, </a:t>
            </a:r>
            <a:r>
              <a:rPr lang="ru-RU" sz="2800" dirty="0" smtClean="0"/>
              <a:t>когда </a:t>
            </a:r>
            <a:r>
              <a:rPr lang="ru-RU" sz="2800" dirty="0"/>
              <a:t>человечество стало постепенно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переходить </a:t>
            </a:r>
            <a:r>
              <a:rPr lang="ru-RU" sz="2800" dirty="0"/>
              <a:t>к веку индустриальному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Скорее </a:t>
            </a:r>
            <a:r>
              <a:rPr lang="ru-RU" sz="2800" dirty="0"/>
              <a:t>всего, востребованность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инженеров в </a:t>
            </a:r>
            <a:r>
              <a:rPr lang="ru-RU" sz="2800" dirty="0"/>
              <a:t>Беларуси не будет падать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еще </a:t>
            </a:r>
            <a:r>
              <a:rPr lang="ru-RU" sz="2800" dirty="0"/>
              <a:t>долгие годы. 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 descr="Четыре инженера из Ростовской области стали победителями Всероссийского конкурса :: Новости - RuFo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979" y="2553259"/>
            <a:ext cx="4569480" cy="3860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4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887" y="0"/>
            <a:ext cx="10018713" cy="126402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 самых востребованных профессий в </a:t>
            </a:r>
            <a:br>
              <a:rPr lang="ru-RU" b="1" dirty="0"/>
            </a:br>
            <a:r>
              <a:rPr lang="ru-RU" b="1" dirty="0"/>
              <a:t>Республике Беларусь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27" y="1546411"/>
            <a:ext cx="10018713" cy="4948518"/>
          </a:xfrm>
        </p:spPr>
        <p:txBody>
          <a:bodyPr>
            <a:normAutofit fontScale="92500" lnSpcReduction="20000"/>
          </a:bodyPr>
          <a:lstStyle/>
          <a:p>
            <a:r>
              <a:rPr lang="ru-RU" sz="4600" b="1" dirty="0"/>
              <a:t>5.Работники торговли</a:t>
            </a:r>
            <a:r>
              <a:rPr lang="ru-RU" sz="4600" dirty="0" smtClean="0"/>
              <a:t>.</a:t>
            </a:r>
          </a:p>
          <a:p>
            <a:pPr marL="0" indent="0">
              <a:buNone/>
            </a:pPr>
            <a:r>
              <a:rPr lang="ru-RU" sz="5100" dirty="0"/>
              <a:t>Продавцы, кассиры</a:t>
            </a:r>
            <a:r>
              <a:rPr lang="ru-RU" sz="5100" dirty="0" smtClean="0"/>
              <a:t>,</a:t>
            </a:r>
          </a:p>
          <a:p>
            <a:pPr marL="0" indent="0">
              <a:buNone/>
            </a:pPr>
            <a:r>
              <a:rPr lang="ru-RU" sz="5100" dirty="0" smtClean="0"/>
              <a:t> </a:t>
            </a:r>
            <a:r>
              <a:rPr lang="ru-RU" sz="5100" dirty="0"/>
              <a:t>контролеры </a:t>
            </a:r>
            <a:r>
              <a:rPr lang="ru-RU" sz="5100" dirty="0" smtClean="0"/>
              <a:t>торгового</a:t>
            </a:r>
          </a:p>
          <a:p>
            <a:pPr marL="0" indent="0">
              <a:buNone/>
            </a:pPr>
            <a:r>
              <a:rPr lang="ru-RU" sz="5100" dirty="0" smtClean="0"/>
              <a:t> </a:t>
            </a:r>
            <a:r>
              <a:rPr lang="ru-RU" sz="5100" dirty="0"/>
              <a:t>зала постоянно требуются в связи с постройкой новых крупных торговых центров, гипермаркетов, </a:t>
            </a:r>
            <a:r>
              <a:rPr lang="ru-RU" sz="5100" dirty="0" err="1"/>
              <a:t>дискаунтеров</a:t>
            </a:r>
            <a:r>
              <a:rPr lang="ru-RU" sz="5100" dirty="0"/>
              <a:t>. </a:t>
            </a:r>
            <a:endParaRPr lang="ru-RU" sz="5100" dirty="0"/>
          </a:p>
          <a:p>
            <a:endParaRPr lang="ru-RU" dirty="0"/>
          </a:p>
        </p:txBody>
      </p:sp>
      <p:pic>
        <p:nvPicPr>
          <p:cNvPr id="4" name="Рисунок 3" descr="Открытка к дню торгового работни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1264023"/>
            <a:ext cx="4054568" cy="26356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68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0" y="0"/>
            <a:ext cx="10018713" cy="119678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Наименее востребованные профессии в Республике Беларусь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4311" y="1187823"/>
            <a:ext cx="4607188" cy="576262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1.       Экономист.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7494" y="3605340"/>
            <a:ext cx="4381012" cy="92738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500" b="1" dirty="0"/>
              <a:t>4. </a:t>
            </a:r>
            <a:r>
              <a:rPr lang="ru-RU" sz="3500" b="1" dirty="0" smtClean="0"/>
              <a:t>Секретарь-референт</a:t>
            </a:r>
            <a:r>
              <a:rPr lang="ru-RU" sz="3500" b="1" dirty="0"/>
              <a:t>.</a:t>
            </a:r>
          </a:p>
          <a:p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8307" y="1214547"/>
            <a:ext cx="4622537" cy="576262"/>
          </a:xfrm>
        </p:spPr>
        <p:txBody>
          <a:bodyPr/>
          <a:lstStyle/>
          <a:p>
            <a:r>
              <a:rPr lang="ru-RU" b="1" dirty="0"/>
              <a:t> </a:t>
            </a:r>
            <a:r>
              <a:rPr lang="ru-RU" sz="3200" b="1" dirty="0">
                <a:solidFill>
                  <a:schemeClr val="tx1"/>
                </a:solidFill>
              </a:rPr>
              <a:t>2.       </a:t>
            </a:r>
            <a:r>
              <a:rPr lang="ru-RU" sz="3200" b="1" dirty="0" smtClean="0">
                <a:solidFill>
                  <a:schemeClr val="tx1"/>
                </a:solidFill>
              </a:rPr>
              <a:t>Бухгалтер.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8069685" y="2704683"/>
            <a:ext cx="4349188" cy="9273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b="1" dirty="0"/>
              <a:t> 5. </a:t>
            </a:r>
            <a:r>
              <a:rPr lang="ru-RU" sz="3200" b="1" dirty="0" smtClean="0"/>
              <a:t>Специалист </a:t>
            </a:r>
            <a:r>
              <a:rPr lang="ru-RU" sz="3200" b="1" dirty="0"/>
              <a:t>по </a:t>
            </a:r>
            <a:r>
              <a:rPr lang="ru-RU" sz="3200" b="1" dirty="0" smtClean="0"/>
              <a:t>кадрам.</a:t>
            </a:r>
            <a:r>
              <a:rPr lang="ru-RU" sz="2800" b="1" dirty="0"/>
              <a:t> 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1" y="1773049"/>
            <a:ext cx="2971801" cy="19225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336" y="1875342"/>
            <a:ext cx="3092824" cy="175672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287206" y="3605340"/>
            <a:ext cx="2504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3.       Юрист.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7" y="4262888"/>
            <a:ext cx="2971800" cy="238071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67" y="4127654"/>
            <a:ext cx="3672768" cy="251595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78" y="3521999"/>
            <a:ext cx="3256404" cy="312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58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71</TotalTime>
  <Words>172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Corbel</vt:lpstr>
      <vt:lpstr>Параллакс</vt:lpstr>
      <vt:lpstr>А какую профессию выберешь ты?</vt:lpstr>
      <vt:lpstr>5 самых востребованных профессий в  Республике Беларусь</vt:lpstr>
      <vt:lpstr>5 самых востребованных профессий в  Республике Беларусь</vt:lpstr>
      <vt:lpstr>Рассматривая профессии востребованные в будущем, нельзя не отметить сотрудников производств и сферы «рабочий персонал»: </vt:lpstr>
      <vt:lpstr>5 самых востребованных профессий в  Республике Беларусь</vt:lpstr>
      <vt:lpstr>5 самых востребованных профессий в  Республике Беларусь</vt:lpstr>
      <vt:lpstr>5 самых востребованных профессий в  Республике Беларусь</vt:lpstr>
      <vt:lpstr>Наименее востребованные профессии в Республике Беларусь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 какую профессию выберешь ты?</dc:title>
  <dc:creator>Главный</dc:creator>
  <cp:lastModifiedBy>Главный</cp:lastModifiedBy>
  <cp:revision>7</cp:revision>
  <dcterms:created xsi:type="dcterms:W3CDTF">2016-12-09T14:14:55Z</dcterms:created>
  <dcterms:modified xsi:type="dcterms:W3CDTF">2016-12-09T15:26:54Z</dcterms:modified>
</cp:coreProperties>
</file>