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Картинки\Обложки\94939549_large_oblozhka.pn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888962" y="-434340"/>
            <a:ext cx="10921924" cy="7726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Картинки\На стенды\94939551_large_1.pn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792021" y="-365760"/>
            <a:ext cx="10728043" cy="7589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Картинки\На стенды\94939552_large_2.pn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792021" y="-365760"/>
            <a:ext cx="10728043" cy="7589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Картинки\На стенды\94939553_large_3.pn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822960" y="-387647"/>
            <a:ext cx="10789920" cy="7633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Картинки\На стенды\94939554_large_4.pn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868680" y="-419992"/>
            <a:ext cx="10881360" cy="7697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</cp:revision>
  <dcterms:modified xsi:type="dcterms:W3CDTF">2020-03-18T15:15:32Z</dcterms:modified>
</cp:coreProperties>
</file>