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8" r:id="rId2"/>
    <p:sldId id="289" r:id="rId3"/>
    <p:sldId id="282" r:id="rId4"/>
    <p:sldId id="272" r:id="rId5"/>
    <p:sldId id="257" r:id="rId6"/>
    <p:sldId id="276" r:id="rId7"/>
    <p:sldId id="290" r:id="rId8"/>
    <p:sldId id="273" r:id="rId9"/>
    <p:sldId id="275" r:id="rId10"/>
    <p:sldId id="291" r:id="rId11"/>
    <p:sldId id="281" r:id="rId12"/>
    <p:sldId id="292" r:id="rId13"/>
    <p:sldId id="259" r:id="rId14"/>
    <p:sldId id="260" r:id="rId15"/>
    <p:sldId id="267" r:id="rId16"/>
    <p:sldId id="293" r:id="rId17"/>
    <p:sldId id="284" r:id="rId18"/>
    <p:sldId id="261" r:id="rId19"/>
    <p:sldId id="294" r:id="rId20"/>
    <p:sldId id="278" r:id="rId21"/>
    <p:sldId id="279" r:id="rId22"/>
    <p:sldId id="295" r:id="rId23"/>
    <p:sldId id="269" r:id="rId24"/>
    <p:sldId id="280" r:id="rId25"/>
    <p:sldId id="287" r:id="rId26"/>
    <p:sldId id="266" r:id="rId27"/>
    <p:sldId id="296" r:id="rId28"/>
    <p:sldId id="297" r:id="rId29"/>
    <p:sldId id="29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603" autoAdjust="0"/>
    <p:restoredTop sz="94660"/>
  </p:normalViewPr>
  <p:slideViewPr>
    <p:cSldViewPr>
      <p:cViewPr varScale="1">
        <p:scale>
          <a:sx n="48" d="100"/>
          <a:sy n="48" d="100"/>
        </p:scale>
        <p:origin x="-4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EDBF-9AD2-4098-8296-B392A4041E25}" type="datetimeFigureOut">
              <a:rPr lang="ru-RU" smtClean="0"/>
              <a:pPr/>
              <a:t>22.10.2008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0879744-914C-44CB-9085-871F74B0E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EDBF-9AD2-4098-8296-B392A4041E25}" type="datetimeFigureOut">
              <a:rPr lang="ru-RU" smtClean="0"/>
              <a:pPr/>
              <a:t>22.10.2008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9744-914C-44CB-9085-871F74B0E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EDBF-9AD2-4098-8296-B392A4041E25}" type="datetimeFigureOut">
              <a:rPr lang="ru-RU" smtClean="0"/>
              <a:pPr/>
              <a:t>22.10.2008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9744-914C-44CB-9085-871F74B0E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EDBF-9AD2-4098-8296-B392A4041E25}" type="datetimeFigureOut">
              <a:rPr lang="ru-RU" smtClean="0"/>
              <a:pPr/>
              <a:t>22.10.2008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0879744-914C-44CB-9085-871F74B0E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EDBF-9AD2-4098-8296-B392A4041E25}" type="datetimeFigureOut">
              <a:rPr lang="ru-RU" smtClean="0"/>
              <a:pPr/>
              <a:t>22.10.2008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9744-914C-44CB-9085-871F74B0E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EDBF-9AD2-4098-8296-B392A4041E25}" type="datetimeFigureOut">
              <a:rPr lang="ru-RU" smtClean="0"/>
              <a:pPr/>
              <a:t>22.10.2008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9744-914C-44CB-9085-871F74B0E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EDBF-9AD2-4098-8296-B392A4041E25}" type="datetimeFigureOut">
              <a:rPr lang="ru-RU" smtClean="0"/>
              <a:pPr/>
              <a:t>22.10.2008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0879744-914C-44CB-9085-871F74B0E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EDBF-9AD2-4098-8296-B392A4041E25}" type="datetimeFigureOut">
              <a:rPr lang="ru-RU" smtClean="0"/>
              <a:pPr/>
              <a:t>22.10.2008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9744-914C-44CB-9085-871F74B0E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EDBF-9AD2-4098-8296-B392A4041E25}" type="datetimeFigureOut">
              <a:rPr lang="ru-RU" smtClean="0"/>
              <a:pPr/>
              <a:t>22.10.2008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9744-914C-44CB-9085-871F74B0E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EDBF-9AD2-4098-8296-B392A4041E25}" type="datetimeFigureOut">
              <a:rPr lang="ru-RU" smtClean="0"/>
              <a:pPr/>
              <a:t>22.10.2008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9744-914C-44CB-9085-871F74B0E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EDBF-9AD2-4098-8296-B392A4041E25}" type="datetimeFigureOut">
              <a:rPr lang="ru-RU" smtClean="0"/>
              <a:pPr/>
              <a:t>22.10.2008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9744-914C-44CB-9085-871F74B0E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81EDBF-9AD2-4098-8296-B392A4041E25}" type="datetimeFigureOut">
              <a:rPr lang="ru-RU" smtClean="0"/>
              <a:pPr/>
              <a:t>22.10.2008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0879744-914C-44CB-9085-871F74B0E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428736"/>
            <a:ext cx="8458200" cy="207170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А ты знаешь, </a:t>
            </a:r>
            <a:r>
              <a:rPr lang="ru-RU" sz="3200" b="1" dirty="0" smtClean="0">
                <a:solidFill>
                  <a:schemeClr val="tx1"/>
                </a:solidFill>
              </a:rPr>
              <a:t>что </a:t>
            </a:r>
            <a:r>
              <a:rPr lang="ru-RU" sz="3200" b="1" dirty="0" smtClean="0">
                <a:solidFill>
                  <a:schemeClr val="tx1"/>
                </a:solidFill>
              </a:rPr>
              <a:t>во </a:t>
            </a:r>
            <a:r>
              <a:rPr lang="ru-RU" sz="3200" b="1" dirty="0" smtClean="0">
                <a:solidFill>
                  <a:schemeClr val="tx1"/>
                </a:solidFill>
              </a:rPr>
              <a:t>дворе и в сарае живёт много </a:t>
            </a:r>
            <a:r>
              <a:rPr lang="ru-RU" sz="3200" b="1" dirty="0" smtClean="0">
                <a:solidFill>
                  <a:schemeClr val="tx1"/>
                </a:solidFill>
              </a:rPr>
              <a:t>детенышей домашних животных</a:t>
            </a:r>
            <a:r>
              <a:rPr lang="en-US" sz="3200" b="1" dirty="0" smtClean="0">
                <a:solidFill>
                  <a:schemeClr val="tx1"/>
                </a:solidFill>
              </a:rPr>
              <a:t>?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Давай посмотрим на них…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4109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котёнок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5" name="Picture 3" descr="C:\Users\пользователь\Pictures\shor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7298"/>
            <a:ext cx="4588156" cy="5286412"/>
          </a:xfrm>
          <a:prstGeom prst="rect">
            <a:avLst/>
          </a:prstGeom>
          <a:noFill/>
        </p:spPr>
      </p:pic>
    </p:spTree>
  </p:cSld>
  <p:clrMapOvr>
    <a:masterClrMapping/>
  </p:clrMapOvr>
  <p:transition advTm="4015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 и кошка – его </a:t>
            </a:r>
            <a:r>
              <a:rPr lang="ru-RU" dirty="0" smtClean="0"/>
              <a:t>родители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7" name="Picture 2" descr="C:\Users\пользователь\Pictures\ma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6367" y="1554163"/>
            <a:ext cx="6723665" cy="4525962"/>
          </a:xfrm>
          <a:prstGeom prst="rect">
            <a:avLst/>
          </a:prstGeom>
          <a:noFill/>
        </p:spPr>
      </p:pic>
    </p:spTree>
  </p:cSld>
  <p:clrMapOvr>
    <a:masterClrMapping/>
  </p:clrMapOvr>
  <p:transition advTm="4109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Жеребёнок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5" name="Picture 2" descr="C:\Users\пользователь\Pictures\n_foal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5219" y="1554163"/>
            <a:ext cx="4525962" cy="4525962"/>
          </a:xfrm>
          <a:prstGeom prst="rect">
            <a:avLst/>
          </a:prstGeom>
          <a:noFill/>
        </p:spPr>
      </p:pic>
    </p:spTree>
  </p:cSld>
  <p:clrMapOvr>
    <a:masterClrMapping/>
  </p:clrMapOvr>
  <p:transition advTm="4172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Конь и </a:t>
            </a:r>
            <a:r>
              <a:rPr lang="ru-RU" dirty="0" smtClean="0"/>
              <a:t>лошадь– </a:t>
            </a:r>
            <a:r>
              <a:rPr lang="ru-RU" dirty="0" smtClean="0"/>
              <a:t>его папа и </a:t>
            </a:r>
            <a:r>
              <a:rPr lang="ru-RU" dirty="0" smtClean="0"/>
              <a:t>мамочка. </a:t>
            </a:r>
            <a:endParaRPr lang="ru-RU" dirty="0"/>
          </a:p>
        </p:txBody>
      </p:sp>
      <p:pic>
        <p:nvPicPr>
          <p:cNvPr id="8" name="Picture 2" descr="C:\Users\пользователь\Pictures\Animals_Horses__001861_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 advTm="4109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Поросята.</a:t>
            </a:r>
            <a:endParaRPr lang="ru-RU" dirty="0"/>
          </a:p>
        </p:txBody>
      </p:sp>
      <p:pic>
        <p:nvPicPr>
          <p:cNvPr id="5" name="Picture 3" descr="C:\Users\пользователь\Pictures\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142984"/>
            <a:ext cx="6567514" cy="4736322"/>
          </a:xfrm>
          <a:prstGeom prst="rect">
            <a:avLst/>
          </a:prstGeom>
          <a:noFill/>
        </p:spPr>
      </p:pic>
    </p:spTree>
  </p:cSld>
  <p:clrMapOvr>
    <a:masterClrMapping/>
  </p:clrMapOvr>
  <p:transition advTm="4219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это его родители </a:t>
            </a:r>
            <a:r>
              <a:rPr lang="ru-RU" dirty="0" smtClean="0"/>
              <a:t>– свиньи.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Pictures\777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785926"/>
            <a:ext cx="4149748" cy="4000528"/>
          </a:xfrm>
          <a:prstGeom prst="rect">
            <a:avLst/>
          </a:prstGeom>
          <a:noFill/>
        </p:spPr>
      </p:pic>
    </p:spTree>
  </p:cSld>
  <p:clrMapOvr>
    <a:masterClrMapping/>
  </p:clrMapOvr>
  <p:transition advTm="4125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Цыплёнок , его </a:t>
            </a:r>
            <a:r>
              <a:rPr lang="ru-RU" dirty="0" smtClean="0"/>
              <a:t>папа -…</a:t>
            </a:r>
            <a:endParaRPr lang="ru-RU" dirty="0"/>
          </a:p>
        </p:txBody>
      </p:sp>
      <p:pic>
        <p:nvPicPr>
          <p:cNvPr id="5" name="Picture 2" descr="C:\Users\пользователь\Pictures\giva-nadiya_77438_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142984"/>
            <a:ext cx="5210202" cy="5429288"/>
          </a:xfrm>
          <a:prstGeom prst="rect">
            <a:avLst/>
          </a:prstGeom>
          <a:noFill/>
        </p:spPr>
      </p:pic>
    </p:spTree>
  </p:cSld>
  <p:clrMapOvr>
    <a:masterClrMapping/>
  </p:clrMapOvr>
  <p:transition advTm="4658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Петух, а </a:t>
            </a:r>
            <a:r>
              <a:rPr lang="ru-RU" dirty="0" smtClean="0"/>
              <a:t>мама -…</a:t>
            </a:r>
            <a:endParaRPr lang="ru-RU" dirty="0"/>
          </a:p>
        </p:txBody>
      </p:sp>
      <p:pic>
        <p:nvPicPr>
          <p:cNvPr id="1026" name="Picture 2" descr="C:\Users\пользователь\Pictures\petuh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714488"/>
            <a:ext cx="4714908" cy="4143404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3984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Курица. </a:t>
            </a:r>
            <a:endParaRPr lang="ru-RU" dirty="0"/>
          </a:p>
        </p:txBody>
      </p:sp>
      <p:pic>
        <p:nvPicPr>
          <p:cNvPr id="5" name="Picture 2" descr="C:\Users\пользователь\Pictures\kur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6727322" cy="4794265"/>
          </a:xfrm>
          <a:prstGeom prst="rect">
            <a:avLst/>
          </a:prstGeom>
          <a:noFill/>
        </p:spPr>
      </p:pic>
    </p:spTree>
  </p:cSld>
  <p:clrMapOvr>
    <a:masterClrMapping/>
  </p:clrMapOvr>
  <p:transition advTm="4188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Утята, их </a:t>
            </a:r>
            <a:r>
              <a:rPr lang="ru-RU" dirty="0" smtClean="0"/>
              <a:t>папочка -…</a:t>
            </a:r>
            <a:endParaRPr lang="ru-RU" dirty="0"/>
          </a:p>
        </p:txBody>
      </p:sp>
      <p:pic>
        <p:nvPicPr>
          <p:cNvPr id="5" name="Picture 2" descr="C:\Users\пользователь\Pictures\0_b6c9_ffdbf827_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85860"/>
            <a:ext cx="4567260" cy="5143536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Телёнок, а мама у </a:t>
            </a:r>
            <a:r>
              <a:rPr lang="ru-RU" dirty="0" smtClean="0"/>
              <a:t>него</a:t>
            </a:r>
            <a:r>
              <a:rPr lang="en-US" dirty="0" smtClean="0"/>
              <a:t> -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4" name="Picture 2" descr="C:\Users\пользователь\Pictures\ma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30892" y="1554163"/>
            <a:ext cx="5655752" cy="4525962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Селезень, а мама…</a:t>
            </a:r>
            <a:endParaRPr lang="ru-RU" dirty="0"/>
          </a:p>
        </p:txBody>
      </p:sp>
      <p:pic>
        <p:nvPicPr>
          <p:cNvPr id="5" name="Picture 2" descr="C:\Users\пользователь\Pictures\23256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14422"/>
            <a:ext cx="6234139" cy="4388659"/>
          </a:xfrm>
          <a:prstGeom prst="rect">
            <a:avLst/>
          </a:prstGeom>
          <a:noFill/>
        </p:spPr>
      </p:pic>
    </p:spTree>
  </p:cSld>
  <p:clrMapOvr>
    <a:masterClrMapping/>
  </p:clrMapOvr>
  <p:transition advTm="4172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Утка.</a:t>
            </a:r>
            <a:endParaRPr lang="ru-RU" dirty="0"/>
          </a:p>
        </p:txBody>
      </p:sp>
      <p:pic>
        <p:nvPicPr>
          <p:cNvPr id="24578" name="Picture 2" descr="C:\Users\пользователь\Pictures\106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715304" cy="4857784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4203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Гусята, их </a:t>
            </a:r>
            <a:r>
              <a:rPr lang="ru-RU" dirty="0" smtClean="0"/>
              <a:t>мама -…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пользователь\Pictures\36_1214080729.jpg_5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3116"/>
            <a:ext cx="4953000" cy="3705225"/>
          </a:xfrm>
          <a:prstGeom prst="rect">
            <a:avLst/>
          </a:prstGeom>
          <a:noFill/>
        </p:spPr>
      </p:pic>
    </p:spTree>
  </p:cSld>
  <p:clrMapOvr>
    <a:masterClrMapping/>
  </p:clrMapOvr>
  <p:transition advTm="4171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Гусыня, </a:t>
            </a:r>
            <a:r>
              <a:rPr lang="ru-RU" dirty="0" smtClean="0"/>
              <a:t>папа -…</a:t>
            </a:r>
            <a:endParaRPr lang="ru-RU" dirty="0"/>
          </a:p>
        </p:txBody>
      </p:sp>
      <p:pic>
        <p:nvPicPr>
          <p:cNvPr id="14338" name="Picture 2" descr="C:\Users\пользователь\Pictures\normal_IMG_18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428736"/>
            <a:ext cx="3929090" cy="500066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414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Гусь.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4" name="Picture 4" descr="C:\Users\пользователь\Pictures\62989-178x1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357298"/>
            <a:ext cx="4500594" cy="4643470"/>
          </a:xfrm>
          <a:prstGeom prst="rect">
            <a:avLst/>
          </a:prstGeom>
          <a:noFill/>
        </p:spPr>
      </p:pic>
    </p:spTree>
  </p:cSld>
  <p:clrMapOvr>
    <a:masterClrMapping/>
  </p:clrMapOvr>
  <p:transition advTm="4453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это мама Собака с детками </a:t>
            </a:r>
            <a:r>
              <a:rPr lang="ru-RU" dirty="0" smtClean="0"/>
              <a:t>– щенками.</a:t>
            </a:r>
            <a:endParaRPr lang="ru-RU" dirty="0"/>
          </a:p>
        </p:txBody>
      </p:sp>
      <p:pic>
        <p:nvPicPr>
          <p:cNvPr id="4" name="Picture 2" descr="C:\Users\пользователь\Pictures\7847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285860"/>
            <a:ext cx="5176863" cy="5143536"/>
          </a:xfrm>
          <a:prstGeom prst="rect">
            <a:avLst/>
          </a:prstGeom>
          <a:noFill/>
        </p:spPr>
      </p:pic>
    </p:spTree>
  </p:cSld>
  <p:clrMapOvr>
    <a:masterClrMapping/>
  </p:clrMapOvr>
  <p:transition advTm="446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Ещё в сарае живут </a:t>
            </a:r>
            <a:r>
              <a:rPr lang="ru-RU" dirty="0" smtClean="0"/>
              <a:t>кролики.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пользователь\Pictures\8365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428736"/>
            <a:ext cx="4786346" cy="5214974"/>
          </a:xfrm>
          <a:prstGeom prst="rect">
            <a:avLst/>
          </a:prstGeom>
          <a:noFill/>
        </p:spPr>
      </p:pic>
    </p:spTree>
  </p:cSld>
  <p:clrMapOvr>
    <a:masterClrMapping/>
  </p:clrMapOvr>
  <p:transition advTm="4375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зовут деток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4" name="Содержимое 3" descr="r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285860"/>
            <a:ext cx="6429420" cy="5143536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зовут их маму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4" name="Содержимое 3" descr="0_195b_417b934b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папу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4" name="Содержимое 3" descr="rabbi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785926"/>
            <a:ext cx="5000660" cy="478634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n w="50800"/>
                <a:solidFill>
                  <a:schemeClr val="tx1"/>
                </a:solidFill>
                <a:effectLst/>
              </a:rPr>
              <a:t>Корова, и папа у </a:t>
            </a:r>
            <a:r>
              <a:rPr lang="ru-RU" sz="4400" dirty="0" smtClean="0">
                <a:ln w="50800"/>
                <a:solidFill>
                  <a:schemeClr val="tx1"/>
                </a:solidFill>
                <a:effectLst/>
              </a:rPr>
              <a:t>него</a:t>
            </a:r>
            <a:r>
              <a:rPr lang="en-US" sz="4400" dirty="0" smtClean="0">
                <a:ln w="50800"/>
                <a:solidFill>
                  <a:schemeClr val="tx1"/>
                </a:solidFill>
                <a:effectLst/>
              </a:rPr>
              <a:t> -</a:t>
            </a:r>
            <a:r>
              <a:rPr lang="ru-RU" sz="4400" dirty="0" smtClean="0">
                <a:ln w="50800"/>
                <a:solidFill>
                  <a:schemeClr val="tx1"/>
                </a:solidFill>
                <a:effectLst/>
              </a:rPr>
              <a:t>…</a:t>
            </a:r>
            <a:r>
              <a:rPr lang="ru-RU" sz="4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4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ru-RU" dirty="0"/>
          </a:p>
        </p:txBody>
      </p:sp>
      <p:pic>
        <p:nvPicPr>
          <p:cNvPr id="4" name="Picture 6" descr="C:\Users\пользователь\Pictures\korov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2976" y="1000108"/>
            <a:ext cx="6643734" cy="5572164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бык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5" name="Picture 2" descr="C:\Users\пользователь\Pictures\P10805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30892" y="1554163"/>
            <a:ext cx="5441438" cy="4525962"/>
          </a:xfrm>
          <a:prstGeom prst="rect">
            <a:avLst/>
          </a:prstGeom>
          <a:noFill/>
        </p:spPr>
      </p:pic>
    </p:spTree>
  </p:cSld>
  <p:clrMapOvr>
    <a:masterClrMapping/>
  </p:clrMapOvr>
  <p:transition advTm="4219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это ягнёнок с мамой </a:t>
            </a:r>
            <a:r>
              <a:rPr lang="en-US" dirty="0" smtClean="0"/>
              <a:t>– </a:t>
            </a:r>
            <a:r>
              <a:rPr lang="ru-RU" dirty="0" smtClean="0"/>
              <a:t>овцой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6" name="Picture 2" descr="C:\Users\пользователь\Pictures\elisevna_54250_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142984"/>
            <a:ext cx="5143536" cy="5357826"/>
          </a:xfrm>
          <a:prstGeom prst="rect">
            <a:avLst/>
          </a:prstGeom>
          <a:noFill/>
        </p:spPr>
      </p:pic>
    </p:spTree>
  </p:cSld>
  <p:clrMapOvr>
    <a:masterClrMapping/>
  </p:clrMapOvr>
  <p:transition advTm="4125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Папа ягнёнка </a:t>
            </a:r>
            <a:r>
              <a:rPr lang="ru-RU" dirty="0" smtClean="0"/>
              <a:t>– баран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5" name="Picture 2" descr="C:\Users\пользователь\Pictures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6800072" cy="4937141"/>
          </a:xfrm>
          <a:prstGeom prst="rect">
            <a:avLst/>
          </a:prstGeom>
          <a:noFill/>
        </p:spPr>
      </p:pic>
    </p:spTree>
  </p:cSld>
  <p:clrMapOvr>
    <a:masterClrMapping/>
  </p:clrMapOvr>
  <p:transition advTm="4234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Козлёнок, а мама у </a:t>
            </a:r>
            <a:r>
              <a:rPr lang="ru-RU" dirty="0" smtClean="0"/>
              <a:t>него</a:t>
            </a:r>
            <a:r>
              <a:rPr lang="en-US" dirty="0" smtClean="0"/>
              <a:t> -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5" name="Picture 2" descr="C:\Users\пользователь\Pictures\foto1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30892" y="1428736"/>
            <a:ext cx="6513008" cy="4651389"/>
          </a:xfrm>
          <a:prstGeom prst="rect">
            <a:avLst/>
          </a:prstGeom>
          <a:noFill/>
        </p:spPr>
      </p:pic>
    </p:spTree>
  </p:cSld>
  <p:clrMapOvr>
    <a:masterClrMapping/>
  </p:clrMapOvr>
  <p:transition advTm="4157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Коза, папа у </a:t>
            </a:r>
            <a:r>
              <a:rPr lang="ru-RU" dirty="0" smtClean="0"/>
              <a:t>него</a:t>
            </a:r>
            <a:r>
              <a:rPr lang="en-US" dirty="0" smtClean="0"/>
              <a:t> -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5" name="Picture 2" descr="C:\Users\пользователь\Pictures\1024x76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7000924" cy="5151455"/>
          </a:xfrm>
          <a:prstGeom prst="rect">
            <a:avLst/>
          </a:prstGeom>
          <a:noFill/>
        </p:spPr>
      </p:pic>
    </p:spTree>
  </p:cSld>
  <p:clrMapOvr>
    <a:masterClrMapping/>
  </p:clrMapOvr>
  <p:transition advTm="3938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Козёл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482" name="Picture 2" descr="C:\Users\пользователь\Pictures\111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00240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ransition advTm="4328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8E0FAF8-A417-4473-BB3B-C0E6C2386E8B}"/>
</file>

<file path=customXml/itemProps2.xml><?xml version="1.0" encoding="utf-8"?>
<ds:datastoreItem xmlns:ds="http://schemas.openxmlformats.org/officeDocument/2006/customXml" ds:itemID="{1C6BE565-C57D-4A52-A219-9D9C01C173ED}"/>
</file>

<file path=customXml/itemProps3.xml><?xml version="1.0" encoding="utf-8"?>
<ds:datastoreItem xmlns:ds="http://schemas.openxmlformats.org/officeDocument/2006/customXml" ds:itemID="{3377C3DF-35B6-419F-81C0-145F4D8ADB14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1400</TotalTime>
  <Words>161</Words>
  <Application>Microsoft Office PowerPoint</Application>
  <PresentationFormat>Экран (4:3)</PresentationFormat>
  <Paragraphs>29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Слайд 1</vt:lpstr>
      <vt:lpstr>Телёнок, а мама у него -…</vt:lpstr>
      <vt:lpstr>Корова, и папа у него -… </vt:lpstr>
      <vt:lpstr>бык.</vt:lpstr>
      <vt:lpstr>А это ягнёнок с мамой – овцой.</vt:lpstr>
      <vt:lpstr>Папа ягнёнка – баран.</vt:lpstr>
      <vt:lpstr>Козлёнок, а мама у него -…</vt:lpstr>
      <vt:lpstr>Коза, папа у него -…</vt:lpstr>
      <vt:lpstr>Козёл.</vt:lpstr>
      <vt:lpstr>котёнок.</vt:lpstr>
      <vt:lpstr>Кот и кошка – его родители.</vt:lpstr>
      <vt:lpstr>Жеребёнок.</vt:lpstr>
      <vt:lpstr>Конь и лошадь– его папа и мамочка. </vt:lpstr>
      <vt:lpstr>Поросята.</vt:lpstr>
      <vt:lpstr>А это его родители – свиньи.</vt:lpstr>
      <vt:lpstr>Это Цыплёнок , его папа -…</vt:lpstr>
      <vt:lpstr>Петух, а мама -…</vt:lpstr>
      <vt:lpstr>Курица. </vt:lpstr>
      <vt:lpstr>Утята, их папочка -…</vt:lpstr>
      <vt:lpstr>Селезень, а мама…</vt:lpstr>
      <vt:lpstr>Утка.</vt:lpstr>
      <vt:lpstr>Гусята, их мама -…</vt:lpstr>
      <vt:lpstr>Гусыня, папа -…</vt:lpstr>
      <vt:lpstr>Гусь.</vt:lpstr>
      <vt:lpstr>А это мама Собака с детками – щенками.</vt:lpstr>
      <vt:lpstr>Ещё в сарае живут кролики.</vt:lpstr>
      <vt:lpstr>Как зовут деток?</vt:lpstr>
      <vt:lpstr>Как зовут их маму?</vt:lpstr>
      <vt:lpstr>А папу?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Lykyanova</cp:lastModifiedBy>
  <cp:revision>119</cp:revision>
  <dcterms:created xsi:type="dcterms:W3CDTF">2008-10-13T09:30:18Z</dcterms:created>
  <dcterms:modified xsi:type="dcterms:W3CDTF">2008-10-22T09:02:18Z</dcterms:modified>
</cp:coreProperties>
</file>