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1435-0B16-4401-A8D8-72E7D47034BA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D054-E073-41A0-96F2-2094D587F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1435-0B16-4401-A8D8-72E7D47034BA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D054-E073-41A0-96F2-2094D587F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1435-0B16-4401-A8D8-72E7D47034BA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D054-E073-41A0-96F2-2094D587F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1435-0B16-4401-A8D8-72E7D47034BA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D054-E073-41A0-96F2-2094D587F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1435-0B16-4401-A8D8-72E7D47034BA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D054-E073-41A0-96F2-2094D587F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1435-0B16-4401-A8D8-72E7D47034BA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D054-E073-41A0-96F2-2094D587F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1435-0B16-4401-A8D8-72E7D47034BA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D054-E073-41A0-96F2-2094D587F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1435-0B16-4401-A8D8-72E7D47034BA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D054-E073-41A0-96F2-2094D587F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1435-0B16-4401-A8D8-72E7D47034BA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D054-E073-41A0-96F2-2094D587F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1435-0B16-4401-A8D8-72E7D47034BA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D054-E073-41A0-96F2-2094D587F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1435-0B16-4401-A8D8-72E7D47034BA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D054-E073-41A0-96F2-2094D587F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81435-0B16-4401-A8D8-72E7D47034BA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FD054-E073-41A0-96F2-2094D587F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q-wallpapers_ru_abstraction3d_875_1920x1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7759" y="260648"/>
            <a:ext cx="59258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/>
              <a:t>Государственное учреждение образования</a:t>
            </a:r>
            <a:endParaRPr lang="ru-RU" sz="2400" dirty="0"/>
          </a:p>
          <a:p>
            <a:pPr algn="ctr"/>
            <a:r>
              <a:rPr lang="ru-RU" sz="2400" i="1" dirty="0"/>
              <a:t>«Ольховский детский сад</a:t>
            </a:r>
            <a:r>
              <a:rPr lang="ru-RU" i="1" dirty="0"/>
              <a:t>»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59632" y="1412776"/>
            <a:ext cx="71886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Исследовательская работа дошкольника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33424" y="2266419"/>
            <a:ext cx="62320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Кусойть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Ксении Витальевны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882" y="3140968"/>
            <a:ext cx="83431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«Кукла </a:t>
            </a:r>
            <a:r>
              <a:rPr lang="ru-RU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бабушкиного </a:t>
            </a:r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сундука»</a:t>
            </a:r>
            <a:endParaRPr lang="ru-RU" sz="4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b="5774"/>
          <a:stretch>
            <a:fillRect/>
          </a:stretch>
        </p:blipFill>
        <p:spPr bwMode="auto">
          <a:xfrm>
            <a:off x="2411760" y="4005064"/>
            <a:ext cx="4057650" cy="22193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rtleo.com-8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75656" y="188640"/>
            <a:ext cx="59750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chemeClr val="accent4">
                    <a:lumMod val="50000"/>
                  </a:schemeClr>
                </a:solidFill>
              </a:rPr>
              <a:t>У меня много кукол…</a:t>
            </a:r>
            <a:endParaRPr lang="ru-RU" sz="4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052736"/>
            <a:ext cx="2285914" cy="2765673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9" name="Рисунок 8" descr="2e5e4c56593308f02d5cb814021249df41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78747">
            <a:off x="3361649" y="1236877"/>
            <a:ext cx="1728192" cy="2909553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10" name="Рисунок 9" descr="0002708488603_500X5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2996952"/>
            <a:ext cx="2224796" cy="3075037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7" name="Рисунок 6" descr="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604074">
            <a:off x="366863" y="1259136"/>
            <a:ext cx="1344168" cy="2764536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1" name="Рисунок 10" descr="100_635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6056" y="1268760"/>
            <a:ext cx="3731819" cy="5002510"/>
          </a:xfrm>
          <a:prstGeom prst="ellipse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01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988840"/>
            <a:ext cx="4546839" cy="4525963"/>
          </a:xfrm>
          <a:prstGeom prst="ellipse">
            <a:avLst/>
          </a:prstGeom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 rot="20196547" flipH="1">
            <a:off x="2189449" y="916330"/>
            <a:ext cx="7260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8960304">
            <a:off x="1116436" y="1974524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63314">
            <a:off x="5846797" y="819460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476672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796610">
            <a:off x="7051043" y="1711925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q-wallpapers_ru_abstraction3d_875_1920x1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827584" y="404664"/>
            <a:ext cx="7925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Предками кукол были изображения Богов.</a:t>
            </a:r>
            <a:endParaRPr lang="ru-RU" sz="3200" b="1" i="1" dirty="0"/>
          </a:p>
        </p:txBody>
      </p:sp>
      <p:pic>
        <p:nvPicPr>
          <p:cNvPr id="8" name="Рисунок 7" descr="4173_9638_13494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5" y="1268760"/>
            <a:ext cx="2023072" cy="3289548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9" name="Рисунок 8" descr="60268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1988840"/>
            <a:ext cx="2133600" cy="3403600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10" name="Рисунок 9" descr="i_4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429000"/>
            <a:ext cx="2886075" cy="2886075"/>
          </a:xfrm>
          <a:prstGeom prst="ellipse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5736" y="0"/>
            <a:ext cx="47314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tx2">
                    <a:lumMod val="50000"/>
                  </a:schemeClr>
                </a:solidFill>
              </a:rPr>
              <a:t>Куклы-обереги</a:t>
            </a:r>
            <a:endParaRPr lang="ru-RU" sz="5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 descr="687474703a2f2f74696c6461732e72752f75706c6f6164732f706f7374732f323031322d31302f313335313531363431375f305f34633636635f31653032343233335f786c2e6a70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3215948" cy="378904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b1DRxNTGHK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124744"/>
            <a:ext cx="3240360" cy="382261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58519308_ZABAVUSHKA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3694402"/>
            <a:ext cx="3374504" cy="3163598"/>
          </a:xfrm>
          <a:prstGeom prst="ellipse">
            <a:avLst/>
          </a:prstGeom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0" y="836712"/>
            <a:ext cx="4750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Кукла «Кубышка-травница»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6" y="836712"/>
            <a:ext cx="3416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Кукла «</a:t>
            </a:r>
            <a:r>
              <a:rPr lang="ru-RU" sz="2800" b="1" i="1" dirty="0" err="1" smtClean="0">
                <a:solidFill>
                  <a:schemeClr val="accent4">
                    <a:lumMod val="50000"/>
                  </a:schemeClr>
                </a:solidFill>
              </a:rPr>
              <a:t>Крупеничка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»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9792" y="6334780"/>
            <a:ext cx="3305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Кукла «</a:t>
            </a:r>
            <a:r>
              <a:rPr lang="ru-RU" sz="2800" b="1" i="1" dirty="0" err="1" smtClean="0">
                <a:solidFill>
                  <a:schemeClr val="accent4">
                    <a:lumMod val="50000"/>
                  </a:schemeClr>
                </a:solidFill>
              </a:rPr>
              <a:t>Забавушка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»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9" presetClass="entr" presetSubtype="0" ac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q-wallpapers_ru_abstraction3d_875_1920x1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324528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79712" y="0"/>
            <a:ext cx="52918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Куклы «</a:t>
            </a:r>
            <a:r>
              <a:rPr lang="ru-RU" sz="4400" b="1" i="1" dirty="0" err="1"/>
              <a:t>П</a:t>
            </a:r>
            <a:r>
              <a:rPr lang="ru-RU" sz="4400" b="1" i="1" dirty="0" err="1" smtClean="0"/>
              <a:t>еленашки</a:t>
            </a:r>
            <a:r>
              <a:rPr lang="ru-RU" sz="4400" b="1" dirty="0" smtClean="0"/>
              <a:t>»</a:t>
            </a:r>
            <a:endParaRPr lang="ru-RU" sz="4400" b="1" dirty="0"/>
          </a:p>
        </p:txBody>
      </p:sp>
      <p:pic>
        <p:nvPicPr>
          <p:cNvPr id="6" name="Рисунок 5" descr="eab10486197-kukly-igrushki-pelenashka-kukla-obereg-dlya-n43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68560" y="764704"/>
            <a:ext cx="3216357" cy="4824536"/>
          </a:xfrm>
          <a:prstGeom prst="ellipse">
            <a:avLst/>
          </a:prstGeom>
        </p:spPr>
      </p:pic>
      <p:pic>
        <p:nvPicPr>
          <p:cNvPr id="7" name="Рисунок 6" descr="2klassy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86992" y="2060848"/>
            <a:ext cx="5433382" cy="3499098"/>
          </a:xfrm>
          <a:prstGeom prst="roundRect">
            <a:avLst/>
          </a:prstGeom>
        </p:spPr>
      </p:pic>
      <p:pic>
        <p:nvPicPr>
          <p:cNvPr id="9" name="Рисунок 8" descr="60f56d8adbe602e41621aa58fc246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260648"/>
            <a:ext cx="6984776" cy="6961571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rtleo.com-8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91680" y="2276872"/>
            <a:ext cx="622112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/>
              <a:t>Козловская </a:t>
            </a:r>
            <a:r>
              <a:rPr lang="ru-RU" sz="3200" i="1" dirty="0"/>
              <a:t>Виктория Эдуардовна</a:t>
            </a:r>
            <a:endParaRPr lang="ru-RU" sz="3200" dirty="0"/>
          </a:p>
          <a:p>
            <a:r>
              <a:rPr lang="ru-RU" sz="3200" i="1" dirty="0"/>
              <a:t>    </a:t>
            </a:r>
            <a:r>
              <a:rPr lang="ru-RU" sz="3200" i="1" dirty="0" smtClean="0"/>
              <a:t>  </a:t>
            </a:r>
            <a:r>
              <a:rPr lang="ru-RU" sz="3200" i="1" dirty="0" err="1" smtClean="0"/>
              <a:t>Кусойть</a:t>
            </a:r>
            <a:r>
              <a:rPr lang="ru-RU" sz="3200" i="1" dirty="0" smtClean="0"/>
              <a:t> </a:t>
            </a:r>
            <a:r>
              <a:rPr lang="ru-RU" sz="3200" i="1" dirty="0"/>
              <a:t>Елена Ивановна</a:t>
            </a:r>
            <a:endParaRPr lang="ru-RU" sz="3200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1124744"/>
            <a:ext cx="4694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Руководители работы: 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619672" y="4077072"/>
            <a:ext cx="60468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67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5</cp:revision>
  <dcterms:created xsi:type="dcterms:W3CDTF">2014-08-24T09:48:57Z</dcterms:created>
  <dcterms:modified xsi:type="dcterms:W3CDTF">2014-08-25T18:21:10Z</dcterms:modified>
</cp:coreProperties>
</file>