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D279-9538-4DD1-B2FF-8A1D14619BC2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46DB7-1254-4A0D-BBE0-0D64C335641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D279-9538-4DD1-B2FF-8A1D14619BC2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46DB7-1254-4A0D-BBE0-0D64C3356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D279-9538-4DD1-B2FF-8A1D14619BC2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46DB7-1254-4A0D-BBE0-0D64C3356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D279-9538-4DD1-B2FF-8A1D14619BC2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46DB7-1254-4A0D-BBE0-0D64C33564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D279-9538-4DD1-B2FF-8A1D14619BC2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46DB7-1254-4A0D-BBE0-0D64C3356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D279-9538-4DD1-B2FF-8A1D14619BC2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46DB7-1254-4A0D-BBE0-0D64C33564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D279-9538-4DD1-B2FF-8A1D14619BC2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46DB7-1254-4A0D-BBE0-0D64C335641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D279-9538-4DD1-B2FF-8A1D14619BC2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46DB7-1254-4A0D-BBE0-0D64C3356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D279-9538-4DD1-B2FF-8A1D14619BC2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46DB7-1254-4A0D-BBE0-0D64C3356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D279-9538-4DD1-B2FF-8A1D14619BC2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46DB7-1254-4A0D-BBE0-0D64C3356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D279-9538-4DD1-B2FF-8A1D14619BC2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46DB7-1254-4A0D-BBE0-0D64C335641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94D279-9538-4DD1-B2FF-8A1D14619BC2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EC46DB7-1254-4A0D-BBE0-0D64C33564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47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7848600" cy="792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 err="1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Палічы</a:t>
            </a: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да </a:t>
            </a:r>
            <a:r>
              <a:rPr lang="ru-RU" sz="3600" kern="10" dirty="0" err="1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дваццаці</a:t>
            </a: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</a:t>
            </a:r>
            <a:r>
              <a:rPr lang="ru-RU" sz="3600" kern="10" dirty="0" err="1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пяці</a:t>
            </a: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!</a:t>
            </a:r>
            <a:endParaRPr lang="ru-RU" sz="3600" kern="10" dirty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35844" name="WordArt 5"/>
          <p:cNvSpPr>
            <a:spLocks noChangeArrowheads="1" noChangeShapeType="1" noTextEdit="1"/>
          </p:cNvSpPr>
          <p:nvPr/>
        </p:nvSpPr>
        <p:spPr bwMode="auto">
          <a:xfrm>
            <a:off x="6948488" y="2205038"/>
            <a:ext cx="446087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1</a:t>
            </a:r>
          </a:p>
        </p:txBody>
      </p:sp>
      <p:sp>
        <p:nvSpPr>
          <p:cNvPr id="35845" name="WordArt 6"/>
          <p:cNvSpPr>
            <a:spLocks noChangeArrowheads="1" noChangeShapeType="1" noTextEdit="1"/>
          </p:cNvSpPr>
          <p:nvPr/>
        </p:nvSpPr>
        <p:spPr bwMode="auto">
          <a:xfrm>
            <a:off x="3276600" y="4868863"/>
            <a:ext cx="503238" cy="668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solidFill>
                  <a:schemeClr val="accent2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35846" name="WordArt 8"/>
          <p:cNvSpPr>
            <a:spLocks noChangeArrowheads="1" noChangeShapeType="1" noTextEdit="1"/>
          </p:cNvSpPr>
          <p:nvPr/>
        </p:nvSpPr>
        <p:spPr bwMode="auto">
          <a:xfrm>
            <a:off x="4356100" y="1916113"/>
            <a:ext cx="64770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3</a:t>
            </a:r>
          </a:p>
        </p:txBody>
      </p:sp>
      <p:sp>
        <p:nvSpPr>
          <p:cNvPr id="35847" name="WordArt 9"/>
          <p:cNvSpPr>
            <a:spLocks noChangeArrowheads="1" noChangeShapeType="1" noTextEdit="1"/>
          </p:cNvSpPr>
          <p:nvPr/>
        </p:nvSpPr>
        <p:spPr bwMode="auto">
          <a:xfrm rot="-1453090">
            <a:off x="34925" y="2800350"/>
            <a:ext cx="1835150" cy="792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7032"/>
              </a:avLst>
            </a:prstTxWarp>
          </a:bodyPr>
          <a:lstStyle/>
          <a:p>
            <a:r>
              <a:rPr lang="ru-RU" sz="3600" b="1" kern="10">
                <a:solidFill>
                  <a:srgbClr val="FF0066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</a:p>
        </p:txBody>
      </p:sp>
      <p:sp>
        <p:nvSpPr>
          <p:cNvPr id="35848" name="WordArt 10"/>
          <p:cNvSpPr>
            <a:spLocks noChangeArrowheads="1" noChangeShapeType="1" noTextEdit="1"/>
          </p:cNvSpPr>
          <p:nvPr/>
        </p:nvSpPr>
        <p:spPr bwMode="auto">
          <a:xfrm>
            <a:off x="5219700" y="3644900"/>
            <a:ext cx="47307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8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5</a:t>
            </a:r>
          </a:p>
        </p:txBody>
      </p:sp>
      <p:sp>
        <p:nvSpPr>
          <p:cNvPr id="35849" name="WordArt 11"/>
          <p:cNvSpPr>
            <a:spLocks noChangeArrowheads="1" noChangeShapeType="1" noTextEdit="1"/>
          </p:cNvSpPr>
          <p:nvPr/>
        </p:nvSpPr>
        <p:spPr bwMode="auto">
          <a:xfrm>
            <a:off x="7956550" y="2852738"/>
            <a:ext cx="503238" cy="11525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3306"/>
              </a:avLst>
            </a:prstTxWarp>
            <a:scene3d>
              <a:camera prst="legacyPerspectiveFront">
                <a:rot lat="2051999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6</a:t>
            </a:r>
          </a:p>
        </p:txBody>
      </p:sp>
      <p:sp>
        <p:nvSpPr>
          <p:cNvPr id="35850" name="WordArt 12"/>
          <p:cNvSpPr>
            <a:spLocks noChangeArrowheads="1" noChangeShapeType="1" noTextEdit="1"/>
          </p:cNvSpPr>
          <p:nvPr/>
        </p:nvSpPr>
        <p:spPr bwMode="auto">
          <a:xfrm>
            <a:off x="3708400" y="1052513"/>
            <a:ext cx="87312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7</a:t>
            </a:r>
          </a:p>
        </p:txBody>
      </p:sp>
      <p:sp>
        <p:nvSpPr>
          <p:cNvPr id="35851" name="WordArt 13" descr="Белый мрамор"/>
          <p:cNvSpPr>
            <a:spLocks noChangeArrowheads="1" noChangeShapeType="1" noTextEdit="1"/>
          </p:cNvSpPr>
          <p:nvPr/>
        </p:nvSpPr>
        <p:spPr bwMode="auto">
          <a:xfrm rot="1863564">
            <a:off x="3492500" y="2492375"/>
            <a:ext cx="546100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8</a:t>
            </a:r>
          </a:p>
        </p:txBody>
      </p:sp>
      <p:sp>
        <p:nvSpPr>
          <p:cNvPr id="35852" name="WordArt 14"/>
          <p:cNvSpPr>
            <a:spLocks noChangeArrowheads="1" noChangeShapeType="1" noTextEdit="1"/>
          </p:cNvSpPr>
          <p:nvPr/>
        </p:nvSpPr>
        <p:spPr bwMode="auto">
          <a:xfrm>
            <a:off x="6156325" y="3716338"/>
            <a:ext cx="1079500" cy="83026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r>
              <a:rPr lang="ru-RU" sz="3600" b="1" i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10</a:t>
            </a:r>
          </a:p>
        </p:txBody>
      </p:sp>
      <p:sp>
        <p:nvSpPr>
          <p:cNvPr id="35853" name="WordArt 15"/>
          <p:cNvSpPr>
            <a:spLocks noChangeArrowheads="1" noChangeShapeType="1" noTextEdit="1"/>
          </p:cNvSpPr>
          <p:nvPr/>
        </p:nvSpPr>
        <p:spPr bwMode="auto">
          <a:xfrm>
            <a:off x="539750" y="5013325"/>
            <a:ext cx="515938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9</a:t>
            </a:r>
          </a:p>
        </p:txBody>
      </p:sp>
      <p:sp>
        <p:nvSpPr>
          <p:cNvPr id="35854" name="WordArt 16" descr="Фиолетовый узор"/>
          <p:cNvSpPr>
            <a:spLocks noChangeArrowheads="1" noChangeShapeType="1" noTextEdit="1"/>
          </p:cNvSpPr>
          <p:nvPr/>
        </p:nvSpPr>
        <p:spPr bwMode="auto">
          <a:xfrm rot="1302032">
            <a:off x="971550" y="1341438"/>
            <a:ext cx="685800" cy="10033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11</a:t>
            </a:r>
          </a:p>
        </p:txBody>
      </p:sp>
      <p:sp>
        <p:nvSpPr>
          <p:cNvPr id="35855" name="WordArt 17"/>
          <p:cNvSpPr>
            <a:spLocks noChangeArrowheads="1" noChangeShapeType="1" noTextEdit="1"/>
          </p:cNvSpPr>
          <p:nvPr/>
        </p:nvSpPr>
        <p:spPr bwMode="auto">
          <a:xfrm>
            <a:off x="6588125" y="5589588"/>
            <a:ext cx="1120775" cy="7747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3261164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12</a:t>
            </a:r>
          </a:p>
        </p:txBody>
      </p:sp>
      <p:sp>
        <p:nvSpPr>
          <p:cNvPr id="35856" name="WordArt 18"/>
          <p:cNvSpPr>
            <a:spLocks noChangeArrowheads="1" noChangeShapeType="1" noTextEdit="1"/>
          </p:cNvSpPr>
          <p:nvPr/>
        </p:nvSpPr>
        <p:spPr bwMode="auto">
          <a:xfrm rot="1181643">
            <a:off x="5795963" y="1557338"/>
            <a:ext cx="1081087" cy="8350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42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13</a:t>
            </a:r>
          </a:p>
        </p:txBody>
      </p:sp>
      <p:sp>
        <p:nvSpPr>
          <p:cNvPr id="35857" name="WordArt 19"/>
          <p:cNvSpPr>
            <a:spLocks noChangeArrowheads="1" noChangeShapeType="1" noTextEdit="1"/>
          </p:cNvSpPr>
          <p:nvPr/>
        </p:nvSpPr>
        <p:spPr bwMode="auto">
          <a:xfrm>
            <a:off x="3995738" y="5229225"/>
            <a:ext cx="7048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4199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14</a:t>
            </a:r>
          </a:p>
        </p:txBody>
      </p:sp>
      <p:sp>
        <p:nvSpPr>
          <p:cNvPr id="35858" name="WordArt 21" descr="Водяные капли"/>
          <p:cNvSpPr>
            <a:spLocks noChangeArrowheads="1" noChangeShapeType="1" noTextEdit="1"/>
          </p:cNvSpPr>
          <p:nvPr/>
        </p:nvSpPr>
        <p:spPr bwMode="auto">
          <a:xfrm>
            <a:off x="1763713" y="3716338"/>
            <a:ext cx="2336800" cy="471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blipFill dpi="0" rotWithShape="1">
                  <a:blip r:embed="rId4">
                    <a:alphaModFix amt="50000"/>
                  </a:blip>
                  <a:srcRect/>
                  <a:tile tx="0" ty="0" sx="100000" sy="100000" flip="none" algn="tl"/>
                </a:blip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15</a:t>
            </a:r>
          </a:p>
        </p:txBody>
      </p:sp>
      <p:sp>
        <p:nvSpPr>
          <p:cNvPr id="35859" name="WordArt 22"/>
          <p:cNvSpPr>
            <a:spLocks noChangeArrowheads="1" noChangeShapeType="1" noTextEdit="1"/>
          </p:cNvSpPr>
          <p:nvPr/>
        </p:nvSpPr>
        <p:spPr bwMode="auto">
          <a:xfrm>
            <a:off x="2411413" y="1700213"/>
            <a:ext cx="792162" cy="10810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solidFill>
                  <a:srgbClr val="00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16</a:t>
            </a:r>
          </a:p>
        </p:txBody>
      </p:sp>
      <p:sp>
        <p:nvSpPr>
          <p:cNvPr id="35860" name="WordArt 23"/>
          <p:cNvSpPr>
            <a:spLocks noChangeArrowheads="1" noChangeShapeType="1" noTextEdit="1"/>
          </p:cNvSpPr>
          <p:nvPr/>
        </p:nvSpPr>
        <p:spPr bwMode="auto">
          <a:xfrm rot="1340216">
            <a:off x="7769225" y="4348163"/>
            <a:ext cx="915988" cy="1143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8000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17</a:t>
            </a:r>
          </a:p>
        </p:txBody>
      </p:sp>
      <p:sp>
        <p:nvSpPr>
          <p:cNvPr id="35861" name="WordArt 24"/>
          <p:cNvSpPr>
            <a:spLocks noChangeArrowheads="1" noChangeShapeType="1" noTextEdit="1"/>
          </p:cNvSpPr>
          <p:nvPr/>
        </p:nvSpPr>
        <p:spPr bwMode="auto">
          <a:xfrm>
            <a:off x="1331913" y="5661025"/>
            <a:ext cx="1368425" cy="831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99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18</a:t>
            </a:r>
          </a:p>
        </p:txBody>
      </p:sp>
      <p:sp>
        <p:nvSpPr>
          <p:cNvPr id="35862" name="WordArt 25"/>
          <p:cNvSpPr>
            <a:spLocks noChangeArrowheads="1" noChangeShapeType="1" noTextEdit="1"/>
          </p:cNvSpPr>
          <p:nvPr/>
        </p:nvSpPr>
        <p:spPr bwMode="auto">
          <a:xfrm rot="-964731">
            <a:off x="4314825" y="3141663"/>
            <a:ext cx="762000" cy="5572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 spc="720">
                <a:solidFill>
                  <a:srgbClr val="9900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19</a:t>
            </a:r>
          </a:p>
        </p:txBody>
      </p:sp>
      <p:sp>
        <p:nvSpPr>
          <p:cNvPr id="35863" name="WordArt 26" descr="Белый мрамор"/>
          <p:cNvSpPr>
            <a:spLocks noChangeArrowheads="1" noChangeShapeType="1" noTextEdit="1"/>
          </p:cNvSpPr>
          <p:nvPr/>
        </p:nvSpPr>
        <p:spPr bwMode="auto">
          <a:xfrm rot="346687">
            <a:off x="5489575" y="5237163"/>
            <a:ext cx="1001713" cy="1160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20</a:t>
            </a:r>
          </a:p>
        </p:txBody>
      </p:sp>
      <p:sp>
        <p:nvSpPr>
          <p:cNvPr id="35864" name="WordArt 27"/>
          <p:cNvSpPr>
            <a:spLocks noChangeArrowheads="1" noChangeShapeType="1" noTextEdit="1"/>
          </p:cNvSpPr>
          <p:nvPr/>
        </p:nvSpPr>
        <p:spPr bwMode="auto">
          <a:xfrm>
            <a:off x="2124075" y="3068638"/>
            <a:ext cx="10080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21</a:t>
            </a:r>
          </a:p>
        </p:txBody>
      </p:sp>
      <p:sp>
        <p:nvSpPr>
          <p:cNvPr id="35865" name="WordArt 28"/>
          <p:cNvSpPr>
            <a:spLocks noChangeArrowheads="1" noChangeShapeType="1" noTextEdit="1"/>
          </p:cNvSpPr>
          <p:nvPr/>
        </p:nvSpPr>
        <p:spPr bwMode="auto">
          <a:xfrm>
            <a:off x="7812088" y="1628775"/>
            <a:ext cx="658812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22</a:t>
            </a:r>
          </a:p>
        </p:txBody>
      </p:sp>
      <p:sp>
        <p:nvSpPr>
          <p:cNvPr id="35866" name="WordArt 29"/>
          <p:cNvSpPr>
            <a:spLocks noChangeArrowheads="1" noChangeShapeType="1" noTextEdit="1"/>
          </p:cNvSpPr>
          <p:nvPr/>
        </p:nvSpPr>
        <p:spPr bwMode="auto">
          <a:xfrm>
            <a:off x="684213" y="3933825"/>
            <a:ext cx="1150937" cy="100647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23</a:t>
            </a:r>
          </a:p>
        </p:txBody>
      </p:sp>
      <p:sp>
        <p:nvSpPr>
          <p:cNvPr id="35867" name="WordArt 30" descr="Фиолетовый узор"/>
          <p:cNvSpPr>
            <a:spLocks noChangeArrowheads="1" noChangeShapeType="1" noTextEdit="1"/>
          </p:cNvSpPr>
          <p:nvPr/>
        </p:nvSpPr>
        <p:spPr bwMode="auto">
          <a:xfrm>
            <a:off x="3924300" y="4076700"/>
            <a:ext cx="935038" cy="9477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66060"/>
              </a:avLst>
            </a:prstTxWarp>
            <a:scene3d>
              <a:camera prst="legacyPerspectiveFront">
                <a:rot lat="2051999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Impact"/>
              </a:rPr>
              <a:t>24</a:t>
            </a:r>
          </a:p>
        </p:txBody>
      </p:sp>
      <p:sp>
        <p:nvSpPr>
          <p:cNvPr id="35868" name="WordArt 31"/>
          <p:cNvSpPr>
            <a:spLocks noChangeArrowheads="1" noChangeShapeType="1" noTextEdit="1"/>
          </p:cNvSpPr>
          <p:nvPr/>
        </p:nvSpPr>
        <p:spPr bwMode="auto">
          <a:xfrm>
            <a:off x="7812088" y="5734050"/>
            <a:ext cx="111601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FF3300"/>
                </a:solidFill>
                <a:latin typeface="Times New Roman"/>
                <a:cs typeface="Times New Roman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71469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WordArt 3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7848600" cy="792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 err="1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Палічы</a:t>
            </a: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да </a:t>
            </a:r>
            <a:r>
              <a:rPr lang="ru-RU" sz="3600" kern="10" dirty="0" err="1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дваццаці</a:t>
            </a: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</a:t>
            </a:r>
            <a:r>
              <a:rPr lang="ru-RU" sz="3600" kern="10" dirty="0" err="1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пяці</a:t>
            </a: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!</a:t>
            </a:r>
            <a:endParaRPr lang="ru-RU" sz="3600" kern="10" dirty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6948488" y="2205038"/>
            <a:ext cx="446087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1</a:t>
            </a:r>
          </a:p>
        </p:txBody>
      </p:sp>
      <p:sp>
        <p:nvSpPr>
          <p:cNvPr id="36869" name="WordArt 5"/>
          <p:cNvSpPr>
            <a:spLocks noChangeArrowheads="1" noChangeShapeType="1" noTextEdit="1"/>
          </p:cNvSpPr>
          <p:nvPr/>
        </p:nvSpPr>
        <p:spPr bwMode="auto">
          <a:xfrm>
            <a:off x="3851275" y="5373688"/>
            <a:ext cx="503238" cy="668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3399FF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36870" name="WordArt 6"/>
          <p:cNvSpPr>
            <a:spLocks noChangeArrowheads="1" noChangeShapeType="1" noTextEdit="1"/>
          </p:cNvSpPr>
          <p:nvPr/>
        </p:nvSpPr>
        <p:spPr bwMode="auto">
          <a:xfrm>
            <a:off x="6877050" y="1196975"/>
            <a:ext cx="647700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3</a:t>
            </a:r>
          </a:p>
        </p:txBody>
      </p:sp>
      <p:sp>
        <p:nvSpPr>
          <p:cNvPr id="36871" name="WordArt 7"/>
          <p:cNvSpPr>
            <a:spLocks noChangeArrowheads="1" noChangeShapeType="1" noTextEdit="1"/>
          </p:cNvSpPr>
          <p:nvPr/>
        </p:nvSpPr>
        <p:spPr bwMode="auto">
          <a:xfrm rot="-1453090">
            <a:off x="1187450" y="1628775"/>
            <a:ext cx="1835150" cy="792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7032"/>
              </a:avLst>
            </a:prstTxWarp>
          </a:bodyPr>
          <a:lstStyle/>
          <a:p>
            <a:r>
              <a:rPr lang="ru-RU" sz="3600" b="1" kern="10">
                <a:solidFill>
                  <a:srgbClr val="FF99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</a:p>
        </p:txBody>
      </p:sp>
      <p:sp>
        <p:nvSpPr>
          <p:cNvPr id="36872" name="WordArt 8"/>
          <p:cNvSpPr>
            <a:spLocks noChangeArrowheads="1" noChangeShapeType="1" noTextEdit="1"/>
          </p:cNvSpPr>
          <p:nvPr/>
        </p:nvSpPr>
        <p:spPr bwMode="auto">
          <a:xfrm>
            <a:off x="395288" y="3284538"/>
            <a:ext cx="47307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33CC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5</a:t>
            </a:r>
          </a:p>
        </p:txBody>
      </p:sp>
      <p:sp>
        <p:nvSpPr>
          <p:cNvPr id="36873" name="WordArt 9"/>
          <p:cNvSpPr>
            <a:spLocks noChangeArrowheads="1" noChangeShapeType="1" noTextEdit="1"/>
          </p:cNvSpPr>
          <p:nvPr/>
        </p:nvSpPr>
        <p:spPr bwMode="auto">
          <a:xfrm>
            <a:off x="7956550" y="2852738"/>
            <a:ext cx="503238" cy="11525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3306"/>
              </a:avLst>
            </a:prstTxWarp>
            <a:scene3d>
              <a:camera prst="legacyPerspectiveFront">
                <a:rot lat="2051999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6</a:t>
            </a:r>
          </a:p>
        </p:txBody>
      </p:sp>
      <p:sp>
        <p:nvSpPr>
          <p:cNvPr id="36874" name="WordArt 10"/>
          <p:cNvSpPr>
            <a:spLocks noChangeArrowheads="1" noChangeShapeType="1" noTextEdit="1"/>
          </p:cNvSpPr>
          <p:nvPr/>
        </p:nvSpPr>
        <p:spPr bwMode="auto">
          <a:xfrm>
            <a:off x="7885113" y="1773238"/>
            <a:ext cx="87312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7</a:t>
            </a:r>
          </a:p>
        </p:txBody>
      </p:sp>
      <p:sp>
        <p:nvSpPr>
          <p:cNvPr id="36875" name="WordArt 11" descr="Белый мрамор"/>
          <p:cNvSpPr>
            <a:spLocks noChangeArrowheads="1" noChangeShapeType="1" noTextEdit="1"/>
          </p:cNvSpPr>
          <p:nvPr/>
        </p:nvSpPr>
        <p:spPr bwMode="auto">
          <a:xfrm rot="1863564">
            <a:off x="8243888" y="5805488"/>
            <a:ext cx="546100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8</a:t>
            </a:r>
          </a:p>
        </p:txBody>
      </p:sp>
      <p:sp>
        <p:nvSpPr>
          <p:cNvPr id="36876" name="WordArt 12"/>
          <p:cNvSpPr>
            <a:spLocks noChangeArrowheads="1" noChangeShapeType="1" noTextEdit="1"/>
          </p:cNvSpPr>
          <p:nvPr/>
        </p:nvSpPr>
        <p:spPr bwMode="auto">
          <a:xfrm>
            <a:off x="2771775" y="4437063"/>
            <a:ext cx="1079500" cy="83026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r>
              <a:rPr lang="ru-RU" sz="3600" b="1" i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10</a:t>
            </a:r>
          </a:p>
        </p:txBody>
      </p:sp>
      <p:sp>
        <p:nvSpPr>
          <p:cNvPr id="36877" name="WordArt 13"/>
          <p:cNvSpPr>
            <a:spLocks noChangeArrowheads="1" noChangeShapeType="1" noTextEdit="1"/>
          </p:cNvSpPr>
          <p:nvPr/>
        </p:nvSpPr>
        <p:spPr bwMode="auto">
          <a:xfrm>
            <a:off x="684213" y="5300663"/>
            <a:ext cx="515937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9</a:t>
            </a:r>
          </a:p>
        </p:txBody>
      </p:sp>
      <p:sp>
        <p:nvSpPr>
          <p:cNvPr id="36878" name="WordArt 14"/>
          <p:cNvSpPr>
            <a:spLocks noChangeArrowheads="1" noChangeShapeType="1" noTextEdit="1"/>
          </p:cNvSpPr>
          <p:nvPr/>
        </p:nvSpPr>
        <p:spPr bwMode="auto">
          <a:xfrm rot="1302032">
            <a:off x="5724525" y="2636838"/>
            <a:ext cx="685800" cy="10033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solidFill>
                  <a:srgbClr val="FF99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11</a:t>
            </a:r>
          </a:p>
        </p:txBody>
      </p:sp>
      <p:sp>
        <p:nvSpPr>
          <p:cNvPr id="36879" name="WordArt 15"/>
          <p:cNvSpPr>
            <a:spLocks noChangeArrowheads="1" noChangeShapeType="1" noTextEdit="1"/>
          </p:cNvSpPr>
          <p:nvPr/>
        </p:nvSpPr>
        <p:spPr bwMode="auto">
          <a:xfrm>
            <a:off x="6588125" y="5589588"/>
            <a:ext cx="1120775" cy="7747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3261164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12</a:t>
            </a:r>
          </a:p>
        </p:txBody>
      </p:sp>
      <p:sp>
        <p:nvSpPr>
          <p:cNvPr id="36880" name="WordArt 16"/>
          <p:cNvSpPr>
            <a:spLocks noChangeArrowheads="1" noChangeShapeType="1" noTextEdit="1"/>
          </p:cNvSpPr>
          <p:nvPr/>
        </p:nvSpPr>
        <p:spPr bwMode="auto">
          <a:xfrm rot="1181643">
            <a:off x="4067175" y="1557338"/>
            <a:ext cx="1081088" cy="8350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42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13</a:t>
            </a:r>
          </a:p>
        </p:txBody>
      </p:sp>
      <p:sp>
        <p:nvSpPr>
          <p:cNvPr id="36881" name="WordArt 17"/>
          <p:cNvSpPr>
            <a:spLocks noChangeArrowheads="1" noChangeShapeType="1" noTextEdit="1"/>
          </p:cNvSpPr>
          <p:nvPr/>
        </p:nvSpPr>
        <p:spPr bwMode="auto">
          <a:xfrm>
            <a:off x="1979613" y="5229225"/>
            <a:ext cx="7048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4199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33CC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14</a:t>
            </a:r>
          </a:p>
        </p:txBody>
      </p:sp>
      <p:sp>
        <p:nvSpPr>
          <p:cNvPr id="36882" name="WordArt 18" descr="Орех"/>
          <p:cNvSpPr>
            <a:spLocks noChangeArrowheads="1" noChangeShapeType="1" noTextEdit="1"/>
          </p:cNvSpPr>
          <p:nvPr/>
        </p:nvSpPr>
        <p:spPr bwMode="auto">
          <a:xfrm>
            <a:off x="1763713" y="3716338"/>
            <a:ext cx="2336800" cy="471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2700">
                  <a:solidFill>
                    <a:srgbClr val="FF0066"/>
                  </a:solidFill>
                  <a:round/>
                  <a:headEnd/>
                  <a:tailEnd/>
                </a:ln>
                <a:blipFill dpi="0" rotWithShape="1">
                  <a:blip r:embed="rId3">
                    <a:alphaModFix amt="50000"/>
                  </a:blip>
                  <a:srcRect/>
                  <a:tile tx="0" ty="0" sx="100000" sy="100000" flip="none" algn="tl"/>
                </a:blip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15</a:t>
            </a:r>
          </a:p>
        </p:txBody>
      </p:sp>
      <p:sp>
        <p:nvSpPr>
          <p:cNvPr id="36883" name="WordArt 19"/>
          <p:cNvSpPr>
            <a:spLocks noChangeArrowheads="1" noChangeShapeType="1" noTextEdit="1"/>
          </p:cNvSpPr>
          <p:nvPr/>
        </p:nvSpPr>
        <p:spPr bwMode="auto">
          <a:xfrm>
            <a:off x="539750" y="1844675"/>
            <a:ext cx="792163" cy="10810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solidFill>
                  <a:srgbClr val="00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16</a:t>
            </a:r>
          </a:p>
        </p:txBody>
      </p:sp>
      <p:sp>
        <p:nvSpPr>
          <p:cNvPr id="36884" name="WordArt 20"/>
          <p:cNvSpPr>
            <a:spLocks noChangeArrowheads="1" noChangeShapeType="1" noTextEdit="1"/>
          </p:cNvSpPr>
          <p:nvPr/>
        </p:nvSpPr>
        <p:spPr bwMode="auto">
          <a:xfrm rot="1340216">
            <a:off x="7769225" y="4348163"/>
            <a:ext cx="915988" cy="1143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8000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17</a:t>
            </a:r>
          </a:p>
        </p:txBody>
      </p:sp>
      <p:sp>
        <p:nvSpPr>
          <p:cNvPr id="36885" name="WordArt 21"/>
          <p:cNvSpPr>
            <a:spLocks noChangeArrowheads="1" noChangeShapeType="1" noTextEdit="1"/>
          </p:cNvSpPr>
          <p:nvPr/>
        </p:nvSpPr>
        <p:spPr bwMode="auto">
          <a:xfrm>
            <a:off x="5076825" y="5661025"/>
            <a:ext cx="1368425" cy="831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99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18</a:t>
            </a:r>
          </a:p>
        </p:txBody>
      </p:sp>
      <p:sp>
        <p:nvSpPr>
          <p:cNvPr id="36886" name="WordArt 22"/>
          <p:cNvSpPr>
            <a:spLocks noChangeArrowheads="1" noChangeShapeType="1" noTextEdit="1"/>
          </p:cNvSpPr>
          <p:nvPr/>
        </p:nvSpPr>
        <p:spPr bwMode="auto">
          <a:xfrm rot="-964731">
            <a:off x="4314825" y="3141663"/>
            <a:ext cx="762000" cy="5572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 spc="720">
                <a:solidFill>
                  <a:srgbClr val="9900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19</a:t>
            </a:r>
          </a:p>
        </p:txBody>
      </p:sp>
      <p:sp>
        <p:nvSpPr>
          <p:cNvPr id="36887" name="WordArt 23" descr="Белый мрамор"/>
          <p:cNvSpPr>
            <a:spLocks noChangeArrowheads="1" noChangeShapeType="1" noTextEdit="1"/>
          </p:cNvSpPr>
          <p:nvPr/>
        </p:nvSpPr>
        <p:spPr bwMode="auto">
          <a:xfrm rot="346687">
            <a:off x="4716463" y="4149725"/>
            <a:ext cx="1001712" cy="1160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20</a:t>
            </a:r>
          </a:p>
        </p:txBody>
      </p:sp>
      <p:sp>
        <p:nvSpPr>
          <p:cNvPr id="36888" name="WordArt 24"/>
          <p:cNvSpPr>
            <a:spLocks noChangeArrowheads="1" noChangeShapeType="1" noTextEdit="1"/>
          </p:cNvSpPr>
          <p:nvPr/>
        </p:nvSpPr>
        <p:spPr bwMode="auto">
          <a:xfrm>
            <a:off x="2124075" y="3068638"/>
            <a:ext cx="10080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33CC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21</a:t>
            </a:r>
          </a:p>
        </p:txBody>
      </p:sp>
      <p:sp>
        <p:nvSpPr>
          <p:cNvPr id="36889" name="WordArt 25"/>
          <p:cNvSpPr>
            <a:spLocks noChangeArrowheads="1" noChangeShapeType="1" noTextEdit="1"/>
          </p:cNvSpPr>
          <p:nvPr/>
        </p:nvSpPr>
        <p:spPr bwMode="auto">
          <a:xfrm>
            <a:off x="5508625" y="1341438"/>
            <a:ext cx="801688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CC33">
                        <a:alpha val="50000"/>
                      </a:srgbClr>
                    </a:gs>
                    <a:gs pos="100000">
                      <a:srgbClr val="0033CC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22</a:t>
            </a:r>
          </a:p>
        </p:txBody>
      </p:sp>
      <p:sp>
        <p:nvSpPr>
          <p:cNvPr id="36890" name="WordArt 26"/>
          <p:cNvSpPr>
            <a:spLocks noChangeArrowheads="1" noChangeShapeType="1" noTextEdit="1"/>
          </p:cNvSpPr>
          <p:nvPr/>
        </p:nvSpPr>
        <p:spPr bwMode="auto">
          <a:xfrm>
            <a:off x="684213" y="3933825"/>
            <a:ext cx="1150937" cy="100647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23</a:t>
            </a:r>
          </a:p>
        </p:txBody>
      </p:sp>
      <p:sp>
        <p:nvSpPr>
          <p:cNvPr id="36891" name="WordArt 27" descr="Фиолетовый узор"/>
          <p:cNvSpPr>
            <a:spLocks noChangeArrowheads="1" noChangeShapeType="1" noTextEdit="1"/>
          </p:cNvSpPr>
          <p:nvPr/>
        </p:nvSpPr>
        <p:spPr bwMode="auto">
          <a:xfrm>
            <a:off x="6443663" y="3573463"/>
            <a:ext cx="935037" cy="9477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66060"/>
              </a:avLst>
            </a:prstTxWarp>
            <a:scene3d>
              <a:camera prst="legacyPerspectiveFront">
                <a:rot lat="2051999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Impact"/>
              </a:rPr>
              <a:t>24</a:t>
            </a:r>
          </a:p>
        </p:txBody>
      </p:sp>
      <p:sp>
        <p:nvSpPr>
          <p:cNvPr id="36892" name="WordArt 28"/>
          <p:cNvSpPr>
            <a:spLocks noChangeArrowheads="1" noChangeShapeType="1" noTextEdit="1"/>
          </p:cNvSpPr>
          <p:nvPr/>
        </p:nvSpPr>
        <p:spPr bwMode="auto">
          <a:xfrm>
            <a:off x="2987675" y="2276475"/>
            <a:ext cx="11160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FF3300"/>
                </a:solidFill>
                <a:latin typeface="Times New Roman"/>
                <a:cs typeface="Times New Roman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31693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178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71" name="Rectangle 7"/>
          <p:cNvSpPr>
            <a:spLocks noGrp="1" noRot="1" noChangeArrowheads="1"/>
          </p:cNvSpPr>
          <p:nvPr>
            <p:ph idx="4294967295"/>
          </p:nvPr>
        </p:nvSpPr>
        <p:spPr>
          <a:xfrm>
            <a:off x="407970" y="1484784"/>
            <a:ext cx="8424862" cy="115252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 err="1">
                <a:latin typeface="Times New Roman" pitchFamily="18" charset="0"/>
              </a:rPr>
              <a:t>Перасуньце</a:t>
            </a:r>
            <a:r>
              <a:rPr lang="ru-RU" sz="2800" b="1" dirty="0">
                <a:latin typeface="Times New Roman" pitchFamily="18" charset="0"/>
              </a:rPr>
              <a:t> 3 </a:t>
            </a:r>
            <a:r>
              <a:rPr lang="ru-RU" sz="2800" b="1" dirty="0" err="1">
                <a:latin typeface="Times New Roman" pitchFamily="18" charset="0"/>
              </a:rPr>
              <a:t>запалкі</a:t>
            </a:r>
            <a:r>
              <a:rPr lang="ru-RU" sz="2800" b="1" dirty="0">
                <a:latin typeface="Times New Roman" pitchFamily="18" charset="0"/>
              </a:rPr>
              <a:t> так, </a:t>
            </a:r>
            <a:r>
              <a:rPr lang="ru-RU" sz="2800" b="1" dirty="0" err="1">
                <a:latin typeface="Times New Roman" pitchFamily="18" charset="0"/>
              </a:rPr>
              <a:t>каб</a:t>
            </a:r>
            <a:r>
              <a:rPr lang="ru-RU" sz="2800" b="1" dirty="0">
                <a:latin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</a:rPr>
              <a:t>атрымалася</a:t>
            </a:r>
            <a:r>
              <a:rPr lang="ru-RU" sz="2800" b="1" dirty="0">
                <a:latin typeface="Times New Roman" pitchFamily="18" charset="0"/>
              </a:rPr>
              <a:t> </a:t>
            </a:r>
            <a:endParaRPr lang="ru-RU" sz="2800" b="1" dirty="0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sz="2800" b="1" dirty="0" smtClean="0">
                <a:latin typeface="Times New Roman" pitchFamily="18" charset="0"/>
              </a:rPr>
              <a:t>3 квадрата</a:t>
            </a:r>
            <a:endParaRPr lang="ru-RU" sz="2800" b="1" dirty="0">
              <a:latin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>
            <a:cxnSpLocks noChangeShapeType="1"/>
          </p:cNvCxnSpPr>
          <p:nvPr/>
        </p:nvCxnSpPr>
        <p:spPr bwMode="auto">
          <a:xfrm rot="5400000" flipH="1" flipV="1">
            <a:off x="5874544" y="2958307"/>
            <a:ext cx="1203325" cy="1587"/>
          </a:xfrm>
          <a:prstGeom prst="line">
            <a:avLst/>
          </a:prstGeom>
          <a:noFill/>
          <a:ln w="8255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Прямая соединительная линия 7"/>
          <p:cNvCxnSpPr>
            <a:cxnSpLocks noChangeShapeType="1"/>
          </p:cNvCxnSpPr>
          <p:nvPr/>
        </p:nvCxnSpPr>
        <p:spPr bwMode="auto">
          <a:xfrm>
            <a:off x="6475413" y="3640138"/>
            <a:ext cx="1516062" cy="1587"/>
          </a:xfrm>
          <a:prstGeom prst="line">
            <a:avLst/>
          </a:prstGeom>
          <a:noFill/>
          <a:ln w="7620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Прямая соединительная линия 8"/>
          <p:cNvCxnSpPr>
            <a:cxnSpLocks noChangeShapeType="1"/>
          </p:cNvCxnSpPr>
          <p:nvPr/>
        </p:nvCxnSpPr>
        <p:spPr bwMode="auto">
          <a:xfrm>
            <a:off x="4960938" y="3640138"/>
            <a:ext cx="1514475" cy="1587"/>
          </a:xfrm>
          <a:prstGeom prst="line">
            <a:avLst/>
          </a:prstGeom>
          <a:noFill/>
          <a:ln w="7620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Прямая соединительная линия 11"/>
          <p:cNvCxnSpPr>
            <a:cxnSpLocks noChangeShapeType="1"/>
          </p:cNvCxnSpPr>
          <p:nvPr/>
        </p:nvCxnSpPr>
        <p:spPr bwMode="auto">
          <a:xfrm>
            <a:off x="4960938" y="4924425"/>
            <a:ext cx="1514475" cy="1588"/>
          </a:xfrm>
          <a:prstGeom prst="line">
            <a:avLst/>
          </a:prstGeom>
          <a:noFill/>
          <a:ln w="7620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Прямая соединительная линия 13"/>
          <p:cNvCxnSpPr>
            <a:cxnSpLocks noChangeShapeType="1"/>
          </p:cNvCxnSpPr>
          <p:nvPr/>
        </p:nvCxnSpPr>
        <p:spPr bwMode="auto">
          <a:xfrm>
            <a:off x="3276600" y="3640138"/>
            <a:ext cx="1516063" cy="1587"/>
          </a:xfrm>
          <a:prstGeom prst="line">
            <a:avLst/>
          </a:prstGeom>
          <a:noFill/>
          <a:ln w="7620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Прямая соединительная линия 14"/>
          <p:cNvCxnSpPr>
            <a:cxnSpLocks noChangeShapeType="1"/>
          </p:cNvCxnSpPr>
          <p:nvPr/>
        </p:nvCxnSpPr>
        <p:spPr bwMode="auto">
          <a:xfrm>
            <a:off x="3360738" y="4924425"/>
            <a:ext cx="1516062" cy="1588"/>
          </a:xfrm>
          <a:prstGeom prst="line">
            <a:avLst/>
          </a:prstGeom>
          <a:noFill/>
          <a:ln w="7620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Прямая соединительная линия 15"/>
          <p:cNvCxnSpPr>
            <a:cxnSpLocks noChangeShapeType="1"/>
          </p:cNvCxnSpPr>
          <p:nvPr/>
        </p:nvCxnSpPr>
        <p:spPr bwMode="auto">
          <a:xfrm>
            <a:off x="6443663" y="4941888"/>
            <a:ext cx="1516062" cy="1587"/>
          </a:xfrm>
          <a:prstGeom prst="line">
            <a:avLst/>
          </a:prstGeom>
          <a:noFill/>
          <a:ln w="7620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Прямая соединительная линия 26"/>
          <p:cNvCxnSpPr>
            <a:cxnSpLocks noChangeShapeType="1"/>
          </p:cNvCxnSpPr>
          <p:nvPr/>
        </p:nvCxnSpPr>
        <p:spPr bwMode="auto">
          <a:xfrm rot="5400000" flipH="1" flipV="1">
            <a:off x="4360069" y="2958307"/>
            <a:ext cx="1203325" cy="1587"/>
          </a:xfrm>
          <a:prstGeom prst="line">
            <a:avLst/>
          </a:prstGeom>
          <a:noFill/>
          <a:ln w="8255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Прямая соединительная линия 27"/>
          <p:cNvCxnSpPr>
            <a:cxnSpLocks noChangeShapeType="1"/>
          </p:cNvCxnSpPr>
          <p:nvPr/>
        </p:nvCxnSpPr>
        <p:spPr bwMode="auto">
          <a:xfrm rot="5400000" flipH="1" flipV="1">
            <a:off x="4359276" y="4241800"/>
            <a:ext cx="1204912" cy="1587"/>
          </a:xfrm>
          <a:prstGeom prst="line">
            <a:avLst/>
          </a:prstGeom>
          <a:noFill/>
          <a:ln w="8255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Прямая соединительная линия 30"/>
          <p:cNvCxnSpPr>
            <a:cxnSpLocks noChangeShapeType="1"/>
          </p:cNvCxnSpPr>
          <p:nvPr/>
        </p:nvCxnSpPr>
        <p:spPr bwMode="auto">
          <a:xfrm rot="5400000" flipH="1" flipV="1">
            <a:off x="5842794" y="5614194"/>
            <a:ext cx="1203325" cy="1587"/>
          </a:xfrm>
          <a:prstGeom prst="line">
            <a:avLst/>
          </a:prstGeom>
          <a:noFill/>
          <a:ln w="8255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Прямая соединительная линия 31"/>
          <p:cNvCxnSpPr>
            <a:cxnSpLocks noChangeShapeType="1"/>
          </p:cNvCxnSpPr>
          <p:nvPr/>
        </p:nvCxnSpPr>
        <p:spPr bwMode="auto">
          <a:xfrm rot="5400000" flipH="1" flipV="1">
            <a:off x="4360069" y="5606257"/>
            <a:ext cx="1203325" cy="1587"/>
          </a:xfrm>
          <a:prstGeom prst="line">
            <a:avLst/>
          </a:prstGeom>
          <a:noFill/>
          <a:ln w="8255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Блок-схема: узел 34"/>
          <p:cNvSpPr/>
          <p:nvPr/>
        </p:nvSpPr>
        <p:spPr>
          <a:xfrm>
            <a:off x="6391275" y="2276475"/>
            <a:ext cx="146050" cy="219075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4876800" y="2276475"/>
            <a:ext cx="146050" cy="219075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>
            <a:off x="4876800" y="3560763"/>
            <a:ext cx="146050" cy="219075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8" name="Прямая соединительная линия 37"/>
          <p:cNvCxnSpPr>
            <a:cxnSpLocks noChangeShapeType="1"/>
          </p:cNvCxnSpPr>
          <p:nvPr/>
        </p:nvCxnSpPr>
        <p:spPr bwMode="auto">
          <a:xfrm rot="5400000" flipH="1" flipV="1">
            <a:off x="5874544" y="4321969"/>
            <a:ext cx="1203325" cy="1587"/>
          </a:xfrm>
          <a:prstGeom prst="line">
            <a:avLst/>
          </a:prstGeom>
          <a:noFill/>
          <a:ln w="8255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Блок-схема: узел 38"/>
          <p:cNvSpPr/>
          <p:nvPr/>
        </p:nvSpPr>
        <p:spPr>
          <a:xfrm>
            <a:off x="6391275" y="3560763"/>
            <a:ext cx="146050" cy="219075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4876800" y="4845050"/>
            <a:ext cx="146050" cy="219075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Блок-схема: узел 40"/>
          <p:cNvSpPr/>
          <p:nvPr/>
        </p:nvSpPr>
        <p:spPr>
          <a:xfrm>
            <a:off x="6391275" y="4845050"/>
            <a:ext cx="146050" cy="219075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Блок-схема: узел 41"/>
          <p:cNvSpPr/>
          <p:nvPr/>
        </p:nvSpPr>
        <p:spPr>
          <a:xfrm flipH="1">
            <a:off x="7907338" y="3560763"/>
            <a:ext cx="252412" cy="160337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Блок-схема: узел 42"/>
          <p:cNvSpPr/>
          <p:nvPr/>
        </p:nvSpPr>
        <p:spPr>
          <a:xfrm flipH="1">
            <a:off x="7991475" y="4845050"/>
            <a:ext cx="252413" cy="160338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11" name="WordArt 23"/>
          <p:cNvSpPr>
            <a:spLocks noChangeArrowheads="1" noChangeShapeType="1" noTextEdit="1"/>
          </p:cNvSpPr>
          <p:nvPr/>
        </p:nvSpPr>
        <p:spPr bwMode="auto">
          <a:xfrm>
            <a:off x="323850" y="476250"/>
            <a:ext cx="8640763" cy="1223963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"</a:t>
            </a:r>
            <a:r>
              <a:rPr lang="ru-RU" sz="3600" b="1" kern="10" dirty="0" err="1" smtClean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Матэматычная</a:t>
            </a:r>
            <a:r>
              <a:rPr lang="ru-RU" sz="3600" b="1" kern="10" dirty="0" smtClean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 маза</a:t>
            </a:r>
            <a:r>
              <a:rPr lang="be-BY" sz="3600" b="1" kern="10" dirty="0" smtClean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і</a:t>
            </a:r>
            <a:r>
              <a:rPr lang="ru-RU" sz="3600" b="1" kern="10" dirty="0" smtClean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ка</a:t>
            </a:r>
            <a:r>
              <a:rPr lang="ru-RU" sz="36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"</a:t>
            </a:r>
          </a:p>
        </p:txBody>
      </p:sp>
      <p:pic>
        <p:nvPicPr>
          <p:cNvPr id="89113" name="Picture 25" descr="getIma3333g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3213100"/>
            <a:ext cx="647700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9114" name="Group 26"/>
          <p:cNvGrpSpPr>
            <a:grpSpLocks/>
          </p:cNvGrpSpPr>
          <p:nvPr/>
        </p:nvGrpSpPr>
        <p:grpSpPr bwMode="auto">
          <a:xfrm flipH="1">
            <a:off x="0" y="5876925"/>
            <a:ext cx="1187450" cy="981075"/>
            <a:chOff x="4785" y="3475"/>
            <a:chExt cx="975" cy="845"/>
          </a:xfrm>
        </p:grpSpPr>
        <p:pic>
          <p:nvPicPr>
            <p:cNvPr id="89115" name="Picture 27" descr="getImззag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" y="3970"/>
              <a:ext cx="499" cy="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116" name="Picture 28" descr="getImззag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3970"/>
              <a:ext cx="499" cy="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117" name="Picture 29" descr="getImззag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" y="3475"/>
              <a:ext cx="350" cy="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9118" name="Group 30"/>
          <p:cNvGrpSpPr>
            <a:grpSpLocks/>
          </p:cNvGrpSpPr>
          <p:nvPr/>
        </p:nvGrpSpPr>
        <p:grpSpPr bwMode="auto">
          <a:xfrm>
            <a:off x="7956550" y="5805488"/>
            <a:ext cx="1187450" cy="1052512"/>
            <a:chOff x="4785" y="3475"/>
            <a:chExt cx="975" cy="845"/>
          </a:xfrm>
        </p:grpSpPr>
        <p:pic>
          <p:nvPicPr>
            <p:cNvPr id="89119" name="Picture 31" descr="getImззag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" y="3970"/>
              <a:ext cx="499" cy="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120" name="Picture 32" descr="getImззag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3970"/>
              <a:ext cx="499" cy="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121" name="Picture 33" descr="getImззag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" y="3475"/>
              <a:ext cx="350" cy="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9122" name="Group 34"/>
          <p:cNvGrpSpPr>
            <a:grpSpLocks/>
          </p:cNvGrpSpPr>
          <p:nvPr/>
        </p:nvGrpSpPr>
        <p:grpSpPr bwMode="auto">
          <a:xfrm>
            <a:off x="0" y="0"/>
            <a:ext cx="1192213" cy="984250"/>
            <a:chOff x="0" y="0"/>
            <a:chExt cx="751" cy="620"/>
          </a:xfrm>
        </p:grpSpPr>
        <p:grpSp>
          <p:nvGrpSpPr>
            <p:cNvPr id="89123" name="Group 35"/>
            <p:cNvGrpSpPr>
              <a:grpSpLocks/>
            </p:cNvGrpSpPr>
            <p:nvPr/>
          </p:nvGrpSpPr>
          <p:grpSpPr bwMode="auto">
            <a:xfrm>
              <a:off x="0" y="0"/>
              <a:ext cx="751" cy="620"/>
              <a:chOff x="0" y="0"/>
              <a:chExt cx="751" cy="620"/>
            </a:xfrm>
          </p:grpSpPr>
          <p:pic>
            <p:nvPicPr>
              <p:cNvPr id="89124" name="Picture 36" descr="getIзззmage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0"/>
                <a:ext cx="320" cy="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9125" name="Picture 37" descr="getIзззmage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 flipH="1">
                <a:off x="-57" y="357"/>
                <a:ext cx="320" cy="2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9126" name="Picture 38" descr="getIзззmage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" y="0"/>
                <a:ext cx="320" cy="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9127" name="Picture 39" descr="getIзззmag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174219">
              <a:off x="-48" y="48"/>
              <a:ext cx="320" cy="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9128" name="Group 40"/>
          <p:cNvGrpSpPr>
            <a:grpSpLocks/>
          </p:cNvGrpSpPr>
          <p:nvPr/>
        </p:nvGrpSpPr>
        <p:grpSpPr bwMode="auto">
          <a:xfrm rot="21541022" flipH="1">
            <a:off x="7956550" y="0"/>
            <a:ext cx="1187450" cy="1044575"/>
            <a:chOff x="0" y="0"/>
            <a:chExt cx="751" cy="620"/>
          </a:xfrm>
        </p:grpSpPr>
        <p:grpSp>
          <p:nvGrpSpPr>
            <p:cNvPr id="89129" name="Group 41"/>
            <p:cNvGrpSpPr>
              <a:grpSpLocks/>
            </p:cNvGrpSpPr>
            <p:nvPr/>
          </p:nvGrpSpPr>
          <p:grpSpPr bwMode="auto">
            <a:xfrm>
              <a:off x="0" y="0"/>
              <a:ext cx="751" cy="620"/>
              <a:chOff x="0" y="0"/>
              <a:chExt cx="751" cy="620"/>
            </a:xfrm>
          </p:grpSpPr>
          <p:pic>
            <p:nvPicPr>
              <p:cNvPr id="89130" name="Picture 42" descr="getIзззmage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0"/>
                <a:ext cx="320" cy="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9131" name="Picture 43" descr="getIзззmage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 flipH="1">
                <a:off x="-57" y="357"/>
                <a:ext cx="320" cy="2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9132" name="Picture 44" descr="getIзззmage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" y="0"/>
                <a:ext cx="320" cy="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9133" name="Picture 45" descr="getIзззmag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174219">
              <a:off x="-48" y="48"/>
              <a:ext cx="320" cy="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4" name="Picture 11" descr="РисунРПА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429000"/>
            <a:ext cx="1900238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850547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4 0.00069 L 0.1927 -0.18802 " pathEditMode="relative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0.00255 L 0.1835 0.18085 " pathEditMode="relative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0.0074 L 0.33542 -0.00301 " pathEditMode="relative" ptsTypes="AA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Прямая соединительная линия 43"/>
          <p:cNvCxnSpPr>
            <a:cxnSpLocks noChangeShapeType="1"/>
          </p:cNvCxnSpPr>
          <p:nvPr/>
        </p:nvCxnSpPr>
        <p:spPr bwMode="auto">
          <a:xfrm rot="5400000" flipH="1" flipV="1">
            <a:off x="5259388" y="3989388"/>
            <a:ext cx="1830387" cy="1587"/>
          </a:xfrm>
          <a:prstGeom prst="line">
            <a:avLst/>
          </a:prstGeom>
          <a:noFill/>
          <a:ln w="8255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" name="Прямая соединительная линия 51"/>
          <p:cNvCxnSpPr>
            <a:cxnSpLocks noChangeShapeType="1"/>
          </p:cNvCxnSpPr>
          <p:nvPr/>
        </p:nvCxnSpPr>
        <p:spPr bwMode="auto">
          <a:xfrm rot="5400000" flipH="1" flipV="1">
            <a:off x="3190082" y="3988594"/>
            <a:ext cx="1830387" cy="3175"/>
          </a:xfrm>
          <a:prstGeom prst="line">
            <a:avLst/>
          </a:prstGeom>
          <a:noFill/>
          <a:ln w="8255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Прямая соединительная линия 42"/>
          <p:cNvCxnSpPr>
            <a:cxnSpLocks noChangeShapeType="1"/>
          </p:cNvCxnSpPr>
          <p:nvPr/>
        </p:nvCxnSpPr>
        <p:spPr bwMode="auto">
          <a:xfrm>
            <a:off x="4103688" y="2830513"/>
            <a:ext cx="1962150" cy="1587"/>
          </a:xfrm>
          <a:prstGeom prst="line">
            <a:avLst/>
          </a:prstGeom>
          <a:noFill/>
          <a:ln w="7620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Прямая соединительная линия 46"/>
          <p:cNvCxnSpPr>
            <a:cxnSpLocks noChangeShapeType="1"/>
          </p:cNvCxnSpPr>
          <p:nvPr/>
        </p:nvCxnSpPr>
        <p:spPr bwMode="auto">
          <a:xfrm>
            <a:off x="6173788" y="2830513"/>
            <a:ext cx="1958975" cy="1587"/>
          </a:xfrm>
          <a:prstGeom prst="line">
            <a:avLst/>
          </a:prstGeom>
          <a:noFill/>
          <a:ln w="7620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Прямая соединительная линия 47"/>
          <p:cNvCxnSpPr>
            <a:cxnSpLocks noChangeShapeType="1"/>
          </p:cNvCxnSpPr>
          <p:nvPr/>
        </p:nvCxnSpPr>
        <p:spPr bwMode="auto">
          <a:xfrm>
            <a:off x="4103688" y="4783138"/>
            <a:ext cx="1962150" cy="1587"/>
          </a:xfrm>
          <a:prstGeom prst="line">
            <a:avLst/>
          </a:prstGeom>
          <a:noFill/>
          <a:ln w="7620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Прямая соединительная линия 49"/>
          <p:cNvCxnSpPr>
            <a:cxnSpLocks noChangeShapeType="1"/>
          </p:cNvCxnSpPr>
          <p:nvPr/>
        </p:nvCxnSpPr>
        <p:spPr bwMode="auto">
          <a:xfrm>
            <a:off x="4140200" y="6669088"/>
            <a:ext cx="1962150" cy="1587"/>
          </a:xfrm>
          <a:prstGeom prst="line">
            <a:avLst/>
          </a:prstGeom>
          <a:noFill/>
          <a:ln w="7620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6281738" y="6735763"/>
            <a:ext cx="1958975" cy="1587"/>
          </a:xfrm>
          <a:prstGeom prst="line">
            <a:avLst/>
          </a:prstGeom>
          <a:noFill/>
          <a:ln w="7620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Прямая соединительная линия 52"/>
          <p:cNvCxnSpPr>
            <a:cxnSpLocks noChangeShapeType="1"/>
          </p:cNvCxnSpPr>
          <p:nvPr/>
        </p:nvCxnSpPr>
        <p:spPr bwMode="auto">
          <a:xfrm rot="5400000" flipH="1" flipV="1">
            <a:off x="7327900" y="3865563"/>
            <a:ext cx="1830388" cy="4762"/>
          </a:xfrm>
          <a:prstGeom prst="line">
            <a:avLst/>
          </a:prstGeom>
          <a:noFill/>
          <a:ln w="8255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Прямая соединительная линия 53"/>
          <p:cNvCxnSpPr>
            <a:cxnSpLocks noChangeShapeType="1"/>
          </p:cNvCxnSpPr>
          <p:nvPr/>
        </p:nvCxnSpPr>
        <p:spPr bwMode="auto">
          <a:xfrm rot="5400000" flipH="1" flipV="1">
            <a:off x="5259388" y="5819775"/>
            <a:ext cx="1830388" cy="1587"/>
          </a:xfrm>
          <a:prstGeom prst="line">
            <a:avLst/>
          </a:prstGeom>
          <a:noFill/>
          <a:ln w="8255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" name="Прямая соединительная линия 54"/>
          <p:cNvCxnSpPr>
            <a:cxnSpLocks noChangeShapeType="1"/>
          </p:cNvCxnSpPr>
          <p:nvPr/>
        </p:nvCxnSpPr>
        <p:spPr bwMode="auto">
          <a:xfrm rot="5400000" flipH="1" flipV="1">
            <a:off x="7327900" y="5818188"/>
            <a:ext cx="1830388" cy="4762"/>
          </a:xfrm>
          <a:prstGeom prst="line">
            <a:avLst/>
          </a:prstGeom>
          <a:noFill/>
          <a:ln w="8255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" name="Блок-схема: узел 44"/>
          <p:cNvSpPr/>
          <p:nvPr/>
        </p:nvSpPr>
        <p:spPr>
          <a:xfrm>
            <a:off x="6065838" y="2708275"/>
            <a:ext cx="203200" cy="350838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7" name="Блок-схема: узел 56"/>
          <p:cNvSpPr/>
          <p:nvPr/>
        </p:nvSpPr>
        <p:spPr>
          <a:xfrm>
            <a:off x="8132763" y="2708275"/>
            <a:ext cx="203200" cy="350838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0" name="Блок-схема: узел 59"/>
          <p:cNvSpPr/>
          <p:nvPr/>
        </p:nvSpPr>
        <p:spPr>
          <a:xfrm>
            <a:off x="3995738" y="2708275"/>
            <a:ext cx="203200" cy="350838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Блок-схема: узел 61"/>
          <p:cNvSpPr/>
          <p:nvPr/>
        </p:nvSpPr>
        <p:spPr>
          <a:xfrm>
            <a:off x="3995738" y="4660900"/>
            <a:ext cx="203200" cy="350838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Блок-схема: узел 62"/>
          <p:cNvSpPr/>
          <p:nvPr/>
        </p:nvSpPr>
        <p:spPr>
          <a:xfrm>
            <a:off x="6065838" y="4660900"/>
            <a:ext cx="203200" cy="350838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" name="Блок-схема: узел 63"/>
          <p:cNvSpPr/>
          <p:nvPr/>
        </p:nvSpPr>
        <p:spPr>
          <a:xfrm>
            <a:off x="8154988" y="4679950"/>
            <a:ext cx="304800" cy="227013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Блок-схема: узел 64"/>
          <p:cNvSpPr/>
          <p:nvPr/>
        </p:nvSpPr>
        <p:spPr>
          <a:xfrm flipH="1">
            <a:off x="5954713" y="6613525"/>
            <a:ext cx="327025" cy="244475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Блок-схема: узел 45"/>
          <p:cNvSpPr/>
          <p:nvPr/>
        </p:nvSpPr>
        <p:spPr>
          <a:xfrm flipH="1">
            <a:off x="8132763" y="6613525"/>
            <a:ext cx="327025" cy="244475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0136" name="Rectangle 24"/>
          <p:cNvSpPr>
            <a:spLocks noChangeArrowheads="1"/>
          </p:cNvSpPr>
          <p:nvPr/>
        </p:nvSpPr>
        <p:spPr bwMode="auto">
          <a:xfrm>
            <a:off x="468313" y="1641475"/>
            <a:ext cx="81359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err="1" smtClean="0">
                <a:latin typeface="Times New Roman" pitchFamily="18" charset="0"/>
              </a:rPr>
              <a:t>Перасуньце</a:t>
            </a:r>
            <a:r>
              <a:rPr lang="ru-RU" sz="3200" b="1" dirty="0" smtClean="0">
                <a:latin typeface="Times New Roman" pitchFamily="18" charset="0"/>
              </a:rPr>
              <a:t> 1 </a:t>
            </a:r>
            <a:r>
              <a:rPr lang="ru-RU" sz="3200" b="1" dirty="0" err="1" smtClean="0">
                <a:latin typeface="Times New Roman" pitchFamily="18" charset="0"/>
              </a:rPr>
              <a:t>запалку</a:t>
            </a:r>
            <a:r>
              <a:rPr lang="ru-RU" sz="3200" b="1" dirty="0" smtClean="0">
                <a:latin typeface="Times New Roman" pitchFamily="18" charset="0"/>
              </a:rPr>
              <a:t> так, </a:t>
            </a:r>
            <a:r>
              <a:rPr lang="ru-RU" sz="3200" b="1" dirty="0" err="1" smtClean="0">
                <a:latin typeface="Times New Roman" pitchFamily="18" charset="0"/>
              </a:rPr>
              <a:t>каб</a:t>
            </a:r>
            <a:r>
              <a:rPr lang="ru-RU" sz="3200" b="1" dirty="0" smtClean="0">
                <a:latin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</a:rPr>
              <a:t>атрымалася</a:t>
            </a:r>
            <a:r>
              <a:rPr lang="ru-RU" sz="3200" b="1" dirty="0" smtClean="0">
                <a:latin typeface="Times New Roman" pitchFamily="18" charset="0"/>
              </a:rPr>
              <a:t> 3 квадрата</a:t>
            </a:r>
            <a:endParaRPr lang="ru-RU" sz="3200" b="1" dirty="0">
              <a:latin typeface="Times New Roman" pitchFamily="18" charset="0"/>
            </a:endParaRPr>
          </a:p>
        </p:txBody>
      </p:sp>
      <p:pic>
        <p:nvPicPr>
          <p:cNvPr id="90145" name="Picture 33" descr="getImag1023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125" y="3294063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47" name="Picture 35" descr="getImag1023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5563" y="3868738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48" name="Picture 36" descr="getImag1023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75" y="4094163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51" name="Picture 39" descr="getImag1023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7000" y="5957888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53" name="Picture 41" descr="getImag1023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5563" y="6965950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54" name="Picture 42" descr="getImag1023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8313" y="8054975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56" name="Picture 44" descr="getImag1023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125" y="7974013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57" name="Picture 45" descr="getImag1023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75" y="9566275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58" name="Picture 46" descr="getImag1023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9625" y="10655300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0161" name="Group 49"/>
          <p:cNvGrpSpPr>
            <a:grpSpLocks/>
          </p:cNvGrpSpPr>
          <p:nvPr/>
        </p:nvGrpSpPr>
        <p:grpSpPr bwMode="auto">
          <a:xfrm flipH="1">
            <a:off x="0" y="5876925"/>
            <a:ext cx="1187450" cy="981075"/>
            <a:chOff x="4785" y="3475"/>
            <a:chExt cx="975" cy="845"/>
          </a:xfrm>
        </p:grpSpPr>
        <p:pic>
          <p:nvPicPr>
            <p:cNvPr id="90162" name="Picture 50" descr="getImззag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" y="3970"/>
              <a:ext cx="499" cy="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0163" name="Picture 51" descr="getImззag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3970"/>
              <a:ext cx="499" cy="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0164" name="Picture 52" descr="getImззag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" y="3475"/>
              <a:ext cx="350" cy="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0165" name="Group 53"/>
          <p:cNvGrpSpPr>
            <a:grpSpLocks/>
          </p:cNvGrpSpPr>
          <p:nvPr/>
        </p:nvGrpSpPr>
        <p:grpSpPr bwMode="auto">
          <a:xfrm>
            <a:off x="7956550" y="5805488"/>
            <a:ext cx="1187450" cy="1052512"/>
            <a:chOff x="4785" y="3475"/>
            <a:chExt cx="975" cy="845"/>
          </a:xfrm>
        </p:grpSpPr>
        <p:pic>
          <p:nvPicPr>
            <p:cNvPr id="90166" name="Picture 54" descr="getImззag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" y="3970"/>
              <a:ext cx="499" cy="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0167" name="Picture 55" descr="getImззag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3970"/>
              <a:ext cx="499" cy="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0168" name="Picture 56" descr="getImззag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" y="3475"/>
              <a:ext cx="350" cy="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0169" name="Group 57"/>
          <p:cNvGrpSpPr>
            <a:grpSpLocks/>
          </p:cNvGrpSpPr>
          <p:nvPr/>
        </p:nvGrpSpPr>
        <p:grpSpPr bwMode="auto">
          <a:xfrm>
            <a:off x="0" y="0"/>
            <a:ext cx="1192213" cy="984250"/>
            <a:chOff x="0" y="0"/>
            <a:chExt cx="751" cy="620"/>
          </a:xfrm>
        </p:grpSpPr>
        <p:grpSp>
          <p:nvGrpSpPr>
            <p:cNvPr id="90170" name="Group 58"/>
            <p:cNvGrpSpPr>
              <a:grpSpLocks/>
            </p:cNvGrpSpPr>
            <p:nvPr/>
          </p:nvGrpSpPr>
          <p:grpSpPr bwMode="auto">
            <a:xfrm>
              <a:off x="0" y="0"/>
              <a:ext cx="751" cy="620"/>
              <a:chOff x="0" y="0"/>
              <a:chExt cx="751" cy="620"/>
            </a:xfrm>
          </p:grpSpPr>
          <p:pic>
            <p:nvPicPr>
              <p:cNvPr id="90171" name="Picture 59" descr="getIзззmage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0"/>
                <a:ext cx="320" cy="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0172" name="Picture 60" descr="getIзззmage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 flipH="1">
                <a:off x="-57" y="357"/>
                <a:ext cx="320" cy="2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0173" name="Picture 61" descr="getIзззmage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" y="0"/>
                <a:ext cx="320" cy="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90174" name="Picture 62" descr="getIзззmag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174219">
              <a:off x="-48" y="48"/>
              <a:ext cx="320" cy="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0175" name="Group 63"/>
          <p:cNvGrpSpPr>
            <a:grpSpLocks/>
          </p:cNvGrpSpPr>
          <p:nvPr/>
        </p:nvGrpSpPr>
        <p:grpSpPr bwMode="auto">
          <a:xfrm rot="21541022" flipH="1">
            <a:off x="7956550" y="0"/>
            <a:ext cx="1187450" cy="1044575"/>
            <a:chOff x="0" y="0"/>
            <a:chExt cx="751" cy="620"/>
          </a:xfrm>
        </p:grpSpPr>
        <p:grpSp>
          <p:nvGrpSpPr>
            <p:cNvPr id="90176" name="Group 64"/>
            <p:cNvGrpSpPr>
              <a:grpSpLocks/>
            </p:cNvGrpSpPr>
            <p:nvPr/>
          </p:nvGrpSpPr>
          <p:grpSpPr bwMode="auto">
            <a:xfrm>
              <a:off x="0" y="0"/>
              <a:ext cx="751" cy="620"/>
              <a:chOff x="0" y="0"/>
              <a:chExt cx="751" cy="620"/>
            </a:xfrm>
          </p:grpSpPr>
          <p:pic>
            <p:nvPicPr>
              <p:cNvPr id="90177" name="Picture 65" descr="getIзззmage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0"/>
                <a:ext cx="320" cy="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0178" name="Picture 66" descr="getIзззmage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 flipH="1">
                <a:off x="-57" y="357"/>
                <a:ext cx="320" cy="2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0179" name="Picture 67" descr="getIзззmage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" y="0"/>
                <a:ext cx="320" cy="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90180" name="Picture 68" descr="getIзззmag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174219">
              <a:off x="-48" y="48"/>
              <a:ext cx="320" cy="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4" name="Picture 11" descr="РисунРПА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429000"/>
            <a:ext cx="1900238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WordArt 23"/>
          <p:cNvSpPr>
            <a:spLocks noChangeArrowheads="1" noChangeShapeType="1" noTextEdit="1"/>
          </p:cNvSpPr>
          <p:nvPr/>
        </p:nvSpPr>
        <p:spPr bwMode="auto">
          <a:xfrm>
            <a:off x="323850" y="476250"/>
            <a:ext cx="8640763" cy="1223963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"</a:t>
            </a:r>
            <a:r>
              <a:rPr lang="ru-RU" sz="3600" b="1" kern="10" dirty="0" err="1" smtClean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Матэматычная</a:t>
            </a:r>
            <a:r>
              <a:rPr lang="ru-RU" sz="3600" b="1" kern="10" dirty="0" smtClean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 маза</a:t>
            </a:r>
            <a:r>
              <a:rPr lang="be-BY" sz="3600" b="1" kern="10" dirty="0" smtClean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і</a:t>
            </a:r>
            <a:r>
              <a:rPr lang="ru-RU" sz="3600" b="1" kern="10" dirty="0" smtClean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ка</a:t>
            </a:r>
            <a:r>
              <a:rPr lang="ru-RU" sz="36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87499160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178 L 0.23524 -0.27191 " pathEditMode="relative" ptsTypes="AA">
                                      <p:cBhvr>
                                        <p:cTn id="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Прямая соединительная линия 43"/>
          <p:cNvCxnSpPr>
            <a:cxnSpLocks noChangeShapeType="1"/>
          </p:cNvCxnSpPr>
          <p:nvPr/>
        </p:nvCxnSpPr>
        <p:spPr bwMode="auto">
          <a:xfrm rot="5400000" flipH="1" flipV="1">
            <a:off x="5259388" y="3989388"/>
            <a:ext cx="1830387" cy="1587"/>
          </a:xfrm>
          <a:prstGeom prst="line">
            <a:avLst/>
          </a:prstGeom>
          <a:noFill/>
          <a:ln w="8255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" name="Прямая соединительная линия 51"/>
          <p:cNvCxnSpPr>
            <a:cxnSpLocks noChangeShapeType="1"/>
          </p:cNvCxnSpPr>
          <p:nvPr/>
        </p:nvCxnSpPr>
        <p:spPr bwMode="auto">
          <a:xfrm rot="5400000" flipH="1" flipV="1">
            <a:off x="3190082" y="3988594"/>
            <a:ext cx="1830387" cy="3175"/>
          </a:xfrm>
          <a:prstGeom prst="line">
            <a:avLst/>
          </a:prstGeom>
          <a:noFill/>
          <a:ln w="8255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Прямая соединительная линия 42"/>
          <p:cNvCxnSpPr>
            <a:cxnSpLocks noChangeShapeType="1"/>
          </p:cNvCxnSpPr>
          <p:nvPr/>
        </p:nvCxnSpPr>
        <p:spPr bwMode="auto">
          <a:xfrm>
            <a:off x="4103688" y="2830513"/>
            <a:ext cx="1962150" cy="1587"/>
          </a:xfrm>
          <a:prstGeom prst="line">
            <a:avLst/>
          </a:prstGeom>
          <a:noFill/>
          <a:ln w="7620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Прямая соединительная линия 46"/>
          <p:cNvCxnSpPr>
            <a:cxnSpLocks noChangeShapeType="1"/>
          </p:cNvCxnSpPr>
          <p:nvPr/>
        </p:nvCxnSpPr>
        <p:spPr bwMode="auto">
          <a:xfrm>
            <a:off x="6173788" y="2830513"/>
            <a:ext cx="1958975" cy="1587"/>
          </a:xfrm>
          <a:prstGeom prst="line">
            <a:avLst/>
          </a:prstGeom>
          <a:noFill/>
          <a:ln w="7620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Прямая соединительная линия 47"/>
          <p:cNvCxnSpPr>
            <a:cxnSpLocks noChangeShapeType="1"/>
          </p:cNvCxnSpPr>
          <p:nvPr/>
        </p:nvCxnSpPr>
        <p:spPr bwMode="auto">
          <a:xfrm>
            <a:off x="4103688" y="4783138"/>
            <a:ext cx="1962150" cy="1587"/>
          </a:xfrm>
          <a:prstGeom prst="line">
            <a:avLst/>
          </a:prstGeom>
          <a:noFill/>
          <a:ln w="7620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Прямая соединительная линия 48"/>
          <p:cNvCxnSpPr>
            <a:cxnSpLocks noChangeShapeType="1"/>
          </p:cNvCxnSpPr>
          <p:nvPr/>
        </p:nvCxnSpPr>
        <p:spPr bwMode="auto">
          <a:xfrm>
            <a:off x="6281738" y="4783138"/>
            <a:ext cx="1958975" cy="1587"/>
          </a:xfrm>
          <a:prstGeom prst="line">
            <a:avLst/>
          </a:prstGeom>
          <a:noFill/>
          <a:ln w="7620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Прямая соединительная линия 49"/>
          <p:cNvCxnSpPr>
            <a:cxnSpLocks noChangeShapeType="1"/>
          </p:cNvCxnSpPr>
          <p:nvPr/>
        </p:nvCxnSpPr>
        <p:spPr bwMode="auto">
          <a:xfrm>
            <a:off x="4103688" y="6735763"/>
            <a:ext cx="1962150" cy="1587"/>
          </a:xfrm>
          <a:prstGeom prst="line">
            <a:avLst/>
          </a:prstGeom>
          <a:noFill/>
          <a:ln w="7620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6281738" y="6735763"/>
            <a:ext cx="1958975" cy="1587"/>
          </a:xfrm>
          <a:prstGeom prst="line">
            <a:avLst/>
          </a:prstGeom>
          <a:noFill/>
          <a:ln w="7620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Прямая соединительная линия 52"/>
          <p:cNvCxnSpPr>
            <a:cxnSpLocks noChangeShapeType="1"/>
          </p:cNvCxnSpPr>
          <p:nvPr/>
        </p:nvCxnSpPr>
        <p:spPr bwMode="auto">
          <a:xfrm rot="5400000" flipH="1" flipV="1">
            <a:off x="7327900" y="3865563"/>
            <a:ext cx="1830388" cy="4762"/>
          </a:xfrm>
          <a:prstGeom prst="line">
            <a:avLst/>
          </a:prstGeom>
          <a:noFill/>
          <a:ln w="8255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Прямая соединительная линия 53"/>
          <p:cNvCxnSpPr>
            <a:cxnSpLocks noChangeShapeType="1"/>
          </p:cNvCxnSpPr>
          <p:nvPr/>
        </p:nvCxnSpPr>
        <p:spPr bwMode="auto">
          <a:xfrm rot="5400000" flipH="1" flipV="1">
            <a:off x="5259388" y="5819775"/>
            <a:ext cx="1830388" cy="1587"/>
          </a:xfrm>
          <a:prstGeom prst="line">
            <a:avLst/>
          </a:prstGeom>
          <a:noFill/>
          <a:ln w="8255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" name="Прямая соединительная линия 54"/>
          <p:cNvCxnSpPr>
            <a:cxnSpLocks noChangeShapeType="1"/>
          </p:cNvCxnSpPr>
          <p:nvPr/>
        </p:nvCxnSpPr>
        <p:spPr bwMode="auto">
          <a:xfrm rot="5400000" flipH="1" flipV="1">
            <a:off x="7327900" y="5818188"/>
            <a:ext cx="1830388" cy="4762"/>
          </a:xfrm>
          <a:prstGeom prst="line">
            <a:avLst/>
          </a:prstGeom>
          <a:noFill/>
          <a:ln w="8255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" name="Прямая соединительная линия 55"/>
          <p:cNvCxnSpPr>
            <a:cxnSpLocks noChangeShapeType="1"/>
          </p:cNvCxnSpPr>
          <p:nvPr/>
        </p:nvCxnSpPr>
        <p:spPr bwMode="auto">
          <a:xfrm rot="5400000" flipH="1" flipV="1">
            <a:off x="3190082" y="5818981"/>
            <a:ext cx="1830388" cy="3175"/>
          </a:xfrm>
          <a:prstGeom prst="line">
            <a:avLst/>
          </a:prstGeom>
          <a:noFill/>
          <a:ln w="8255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" name="Блок-схема: узел 44"/>
          <p:cNvSpPr/>
          <p:nvPr/>
        </p:nvSpPr>
        <p:spPr>
          <a:xfrm>
            <a:off x="6065838" y="2708275"/>
            <a:ext cx="203200" cy="350838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7" name="Блок-схема: узел 56"/>
          <p:cNvSpPr/>
          <p:nvPr/>
        </p:nvSpPr>
        <p:spPr>
          <a:xfrm>
            <a:off x="8132763" y="2708275"/>
            <a:ext cx="203200" cy="350838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0" name="Блок-схема: узел 59"/>
          <p:cNvSpPr/>
          <p:nvPr/>
        </p:nvSpPr>
        <p:spPr>
          <a:xfrm>
            <a:off x="3995738" y="2708275"/>
            <a:ext cx="203200" cy="350838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Блок-схема: узел 61"/>
          <p:cNvSpPr/>
          <p:nvPr/>
        </p:nvSpPr>
        <p:spPr>
          <a:xfrm>
            <a:off x="3995738" y="4660900"/>
            <a:ext cx="203200" cy="350838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Блок-схема: узел 62"/>
          <p:cNvSpPr/>
          <p:nvPr/>
        </p:nvSpPr>
        <p:spPr>
          <a:xfrm>
            <a:off x="6065838" y="4660900"/>
            <a:ext cx="203200" cy="350838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" name="Блок-схема: узел 63"/>
          <p:cNvSpPr/>
          <p:nvPr/>
        </p:nvSpPr>
        <p:spPr>
          <a:xfrm>
            <a:off x="8154988" y="4679950"/>
            <a:ext cx="304800" cy="227013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Блок-схема: узел 64"/>
          <p:cNvSpPr/>
          <p:nvPr/>
        </p:nvSpPr>
        <p:spPr>
          <a:xfrm flipH="1">
            <a:off x="5954713" y="6613525"/>
            <a:ext cx="327025" cy="244475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Блок-схема: узел 45"/>
          <p:cNvSpPr/>
          <p:nvPr/>
        </p:nvSpPr>
        <p:spPr>
          <a:xfrm flipH="1">
            <a:off x="8132763" y="6613525"/>
            <a:ext cx="327025" cy="244475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4" name="Picture 11" descr="РисунРП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429000"/>
            <a:ext cx="1900238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56" name="Rectangle 24"/>
          <p:cNvSpPr>
            <a:spLocks noChangeArrowheads="1"/>
          </p:cNvSpPr>
          <p:nvPr/>
        </p:nvSpPr>
        <p:spPr bwMode="auto">
          <a:xfrm>
            <a:off x="468313" y="1773238"/>
            <a:ext cx="813593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err="1" smtClean="0">
                <a:latin typeface="Times New Roman" pitchFamily="18" charset="0"/>
              </a:rPr>
              <a:t>Убярыце</a:t>
            </a:r>
            <a:r>
              <a:rPr lang="ru-RU" sz="3200" b="1" dirty="0" smtClean="0">
                <a:latin typeface="Times New Roman" pitchFamily="18" charset="0"/>
              </a:rPr>
              <a:t> 2 </a:t>
            </a:r>
            <a:r>
              <a:rPr lang="ru-RU" sz="3200" b="1" dirty="0" err="1" smtClean="0">
                <a:latin typeface="Times New Roman" pitchFamily="18" charset="0"/>
              </a:rPr>
              <a:t>запалкі</a:t>
            </a:r>
            <a:r>
              <a:rPr lang="ru-RU" sz="3200" b="1" dirty="0" smtClean="0">
                <a:latin typeface="Times New Roman" pitchFamily="18" charset="0"/>
              </a:rPr>
              <a:t> так, </a:t>
            </a:r>
            <a:r>
              <a:rPr lang="ru-RU" sz="3200" b="1" dirty="0" err="1" smtClean="0">
                <a:latin typeface="Times New Roman" pitchFamily="18" charset="0"/>
              </a:rPr>
              <a:t>каб</a:t>
            </a:r>
            <a:r>
              <a:rPr lang="ru-RU" sz="3200" b="1" dirty="0" smtClean="0">
                <a:latin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</a:rPr>
              <a:t>атрымалася</a:t>
            </a:r>
            <a:r>
              <a:rPr lang="ru-RU" sz="3200" b="1" dirty="0" smtClean="0">
                <a:latin typeface="Times New Roman" pitchFamily="18" charset="0"/>
              </a:rPr>
              <a:t> 2 квадрата</a:t>
            </a:r>
            <a:endParaRPr lang="ru-RU" sz="3200" b="1" dirty="0">
              <a:latin typeface="Times New Roman" pitchFamily="18" charset="0"/>
            </a:endParaRPr>
          </a:p>
        </p:txBody>
      </p:sp>
      <p:pic>
        <p:nvPicPr>
          <p:cNvPr id="95265" name="Picture 33" descr="getImag1023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125" y="3294063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67" name="Picture 35" descr="getImag1023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5563" y="3868738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68" name="Picture 36" descr="getImag1023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75" y="4094163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71" name="Picture 39" descr="getImag1023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7000" y="5957888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73" name="Picture 41" descr="getImag1023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5563" y="6965950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74" name="Picture 42" descr="getImag1023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8313" y="8054975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76" name="Picture 44" descr="getImag1023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125" y="7974013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77" name="Picture 45" descr="getImag1023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75" y="9566275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78" name="Picture 46" descr="getImag1023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9625" y="10655300"/>
            <a:ext cx="381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5281" name="Group 49"/>
          <p:cNvGrpSpPr>
            <a:grpSpLocks/>
          </p:cNvGrpSpPr>
          <p:nvPr/>
        </p:nvGrpSpPr>
        <p:grpSpPr bwMode="auto">
          <a:xfrm flipH="1">
            <a:off x="0" y="5876925"/>
            <a:ext cx="1187450" cy="981075"/>
            <a:chOff x="4785" y="3475"/>
            <a:chExt cx="975" cy="845"/>
          </a:xfrm>
        </p:grpSpPr>
        <p:pic>
          <p:nvPicPr>
            <p:cNvPr id="95282" name="Picture 50" descr="getImззag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" y="3970"/>
              <a:ext cx="499" cy="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5283" name="Picture 51" descr="getImззag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3970"/>
              <a:ext cx="499" cy="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5284" name="Picture 52" descr="getImззag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" y="3475"/>
              <a:ext cx="350" cy="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5285" name="Group 53"/>
          <p:cNvGrpSpPr>
            <a:grpSpLocks/>
          </p:cNvGrpSpPr>
          <p:nvPr/>
        </p:nvGrpSpPr>
        <p:grpSpPr bwMode="auto">
          <a:xfrm>
            <a:off x="7956550" y="5805488"/>
            <a:ext cx="1187450" cy="1052512"/>
            <a:chOff x="4785" y="3475"/>
            <a:chExt cx="975" cy="845"/>
          </a:xfrm>
        </p:grpSpPr>
        <p:pic>
          <p:nvPicPr>
            <p:cNvPr id="95286" name="Picture 54" descr="getImззag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" y="3970"/>
              <a:ext cx="499" cy="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5287" name="Picture 55" descr="getImззag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3970"/>
              <a:ext cx="499" cy="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5288" name="Picture 56" descr="getImззag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" y="3475"/>
              <a:ext cx="350" cy="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5289" name="Group 57"/>
          <p:cNvGrpSpPr>
            <a:grpSpLocks/>
          </p:cNvGrpSpPr>
          <p:nvPr/>
        </p:nvGrpSpPr>
        <p:grpSpPr bwMode="auto">
          <a:xfrm>
            <a:off x="0" y="0"/>
            <a:ext cx="1192213" cy="984250"/>
            <a:chOff x="0" y="0"/>
            <a:chExt cx="751" cy="620"/>
          </a:xfrm>
        </p:grpSpPr>
        <p:grpSp>
          <p:nvGrpSpPr>
            <p:cNvPr id="95290" name="Group 58"/>
            <p:cNvGrpSpPr>
              <a:grpSpLocks/>
            </p:cNvGrpSpPr>
            <p:nvPr/>
          </p:nvGrpSpPr>
          <p:grpSpPr bwMode="auto">
            <a:xfrm>
              <a:off x="0" y="0"/>
              <a:ext cx="751" cy="620"/>
              <a:chOff x="0" y="0"/>
              <a:chExt cx="751" cy="620"/>
            </a:xfrm>
          </p:grpSpPr>
          <p:pic>
            <p:nvPicPr>
              <p:cNvPr id="95291" name="Picture 59" descr="getIзззmage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0"/>
                <a:ext cx="320" cy="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5292" name="Picture 60" descr="getIзззmage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 flipH="1">
                <a:off x="-57" y="357"/>
                <a:ext cx="320" cy="2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5293" name="Picture 61" descr="getIзззmage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" y="0"/>
                <a:ext cx="320" cy="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95294" name="Picture 62" descr="getIзззmag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174219">
              <a:off x="-48" y="48"/>
              <a:ext cx="320" cy="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5295" name="Group 63"/>
          <p:cNvGrpSpPr>
            <a:grpSpLocks/>
          </p:cNvGrpSpPr>
          <p:nvPr/>
        </p:nvGrpSpPr>
        <p:grpSpPr bwMode="auto">
          <a:xfrm rot="21541022" flipH="1">
            <a:off x="7956550" y="0"/>
            <a:ext cx="1187450" cy="1044575"/>
            <a:chOff x="0" y="0"/>
            <a:chExt cx="751" cy="620"/>
          </a:xfrm>
        </p:grpSpPr>
        <p:grpSp>
          <p:nvGrpSpPr>
            <p:cNvPr id="95296" name="Group 64"/>
            <p:cNvGrpSpPr>
              <a:grpSpLocks/>
            </p:cNvGrpSpPr>
            <p:nvPr/>
          </p:nvGrpSpPr>
          <p:grpSpPr bwMode="auto">
            <a:xfrm>
              <a:off x="0" y="0"/>
              <a:ext cx="751" cy="620"/>
              <a:chOff x="0" y="0"/>
              <a:chExt cx="751" cy="620"/>
            </a:xfrm>
          </p:grpSpPr>
          <p:pic>
            <p:nvPicPr>
              <p:cNvPr id="95297" name="Picture 65" descr="getIзззmage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0"/>
                <a:ext cx="320" cy="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5298" name="Picture 66" descr="getIзззmage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 flipH="1">
                <a:off x="-57" y="357"/>
                <a:ext cx="320" cy="2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5299" name="Picture 67" descr="getIзззmage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" y="0"/>
                <a:ext cx="320" cy="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95300" name="Picture 68" descr="getIзззmag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174219">
              <a:off x="-48" y="48"/>
              <a:ext cx="320" cy="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9" name="WordArt 23"/>
          <p:cNvSpPr>
            <a:spLocks noChangeArrowheads="1" noChangeShapeType="1" noTextEdit="1"/>
          </p:cNvSpPr>
          <p:nvPr/>
        </p:nvSpPr>
        <p:spPr bwMode="auto">
          <a:xfrm>
            <a:off x="323850" y="476250"/>
            <a:ext cx="8640763" cy="1223963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"</a:t>
            </a:r>
            <a:r>
              <a:rPr lang="ru-RU" sz="3600" b="1" kern="10" dirty="0" err="1" smtClean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Матэматычная</a:t>
            </a:r>
            <a:r>
              <a:rPr lang="ru-RU" sz="3600" b="1" kern="10" dirty="0" smtClean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 маза</a:t>
            </a:r>
            <a:r>
              <a:rPr lang="be-BY" sz="3600" b="1" kern="10" dirty="0" smtClean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і</a:t>
            </a:r>
            <a:r>
              <a:rPr lang="ru-RU" sz="3600" b="1" kern="10" dirty="0" smtClean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ка</a:t>
            </a:r>
            <a:r>
              <a:rPr lang="ru-RU" sz="36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368971050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01249 L -0.36423 -0.01249 " pathEditMode="relative" ptsTypes="AA">
                                      <p:cBhvr>
                                        <p:cTn id="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</TotalTime>
  <Words>105</Words>
  <Application>Microsoft Office PowerPoint</Application>
  <PresentationFormat>Экран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2015-02-10T03:07:31Z</dcterms:created>
  <dcterms:modified xsi:type="dcterms:W3CDTF">2015-02-10T03:30:22Z</dcterms:modified>
</cp:coreProperties>
</file>