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7" r:id="rId5"/>
    <p:sldId id="261" r:id="rId6"/>
    <p:sldId id="270" r:id="rId7"/>
    <p:sldId id="259" r:id="rId8"/>
    <p:sldId id="260" r:id="rId9"/>
    <p:sldId id="271" r:id="rId10"/>
    <p:sldId id="262" r:id="rId11"/>
    <p:sldId id="263" r:id="rId12"/>
    <p:sldId id="264" r:id="rId13"/>
    <p:sldId id="265" r:id="rId14"/>
    <p:sldId id="266" r:id="rId15"/>
    <p:sldId id="269" r:id="rId16"/>
    <p:sldId id="26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1" autoAdjust="0"/>
    <p:restoredTop sz="94660"/>
  </p:normalViewPr>
  <p:slideViewPr>
    <p:cSldViewPr>
      <p:cViewPr varScale="1">
        <p:scale>
          <a:sx n="64" d="100"/>
          <a:sy n="64" d="100"/>
        </p:scale>
        <p:origin x="-15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363" b="17992"/>
          <a:stretch>
            <a:fillRect/>
          </a:stretch>
        </p:blipFill>
        <p:spPr bwMode="auto">
          <a:xfrm>
            <a:off x="2987675" y="4660900"/>
            <a:ext cx="615632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1538" y="3716338"/>
            <a:ext cx="19446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221163"/>
            <a:ext cx="2160588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3775" y="5200650"/>
            <a:ext cx="738188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-2" r="-10127" b="-7304"/>
          <a:stretch>
            <a:fillRect/>
          </a:stretch>
        </p:blipFill>
        <p:spPr bwMode="auto">
          <a:xfrm>
            <a:off x="8586788" y="3644900"/>
            <a:ext cx="431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ловина рамки 10"/>
          <p:cNvSpPr/>
          <p:nvPr userDrawn="1"/>
        </p:nvSpPr>
        <p:spPr>
          <a:xfrm rot="10800000">
            <a:off x="323850" y="260350"/>
            <a:ext cx="8820150" cy="6597650"/>
          </a:xfrm>
          <a:prstGeom prst="halfFrame">
            <a:avLst>
              <a:gd name="adj1" fmla="val 1712"/>
              <a:gd name="adj2" fmla="val 1341"/>
            </a:avLst>
          </a:prstGeom>
          <a:solidFill>
            <a:schemeClr val="accent5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783"/>
          <a:stretch>
            <a:fillRect/>
          </a:stretch>
        </p:blipFill>
        <p:spPr bwMode="auto">
          <a:xfrm>
            <a:off x="2195513" y="5256213"/>
            <a:ext cx="1944687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6938" y="5110163"/>
            <a:ext cx="11017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-2" r="-10127" b="-7304"/>
          <a:stretch>
            <a:fillRect/>
          </a:stretch>
        </p:blipFill>
        <p:spPr bwMode="auto">
          <a:xfrm>
            <a:off x="8559800" y="-36513"/>
            <a:ext cx="633413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-2" r="-10127" b="-7304"/>
          <a:stretch>
            <a:fillRect/>
          </a:stretch>
        </p:blipFill>
        <p:spPr bwMode="auto">
          <a:xfrm>
            <a:off x="8621713" y="1550988"/>
            <a:ext cx="431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-2" r="-10127" b="-7304"/>
          <a:stretch>
            <a:fillRect/>
          </a:stretch>
        </p:blipFill>
        <p:spPr bwMode="auto">
          <a:xfrm>
            <a:off x="7459663" y="39688"/>
            <a:ext cx="568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ECED-9FFF-4568-BBF3-93A27DF14611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2588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00955-7118-460E-B6A4-58BF5C4BE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A410-70DE-42FA-9657-6BF825CF2657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84D99-38CE-479A-A19D-A843CD7F1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3E1A4-FC36-4BC6-8B61-A3FE11063399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4EA1F-8112-496D-B5E5-1774FF0B2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9788" y="0"/>
            <a:ext cx="77787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5925" y="5588000"/>
            <a:ext cx="4238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0275" y="-49213"/>
            <a:ext cx="5175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3788" y="1497013"/>
            <a:ext cx="454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6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0488" y="5373688"/>
            <a:ext cx="2371726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01559-A179-43AC-A0E4-5D947E5EF1CE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963EC-E805-430F-93AF-012B1DEFE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8A50-E9C7-4E85-A9B8-5636CDECDCF7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CFA22-CE1E-4CEB-9D83-26DEC3F35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10E93-F89B-4D2E-B811-F78A81202D7C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BDBE-C341-4210-AD78-D3D057BDB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B1295-D6AC-4405-ADBA-75424D7BEB7B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0CBD4-4985-4BAE-A1C9-0FB72BC51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22975"/>
            <a:ext cx="100806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813" y="5857875"/>
            <a:ext cx="684212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A4E06-5DBE-4432-B547-1689C5B84EF7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939E-0420-4E74-A33D-EA59BD663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9225"/>
            <a:ext cx="1366838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03C22-3195-4049-B668-2A3769C19D29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47251-3444-4B58-B28D-3F8F34027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9753-C3F1-499D-A4C2-AB407882A318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70372-285F-4E9A-A6AA-AF2B0158E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294BB-8C83-43F5-B2F2-AD8B67A52C94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1D816-9A90-4150-A059-9C718D2D4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85113" y="5700713"/>
            <a:ext cx="119697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5ECE8B-9BDA-4E33-8E34-5AD51C501916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4D6BDE-8ADD-45CA-9E0D-6EA266113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оловина рамки 6"/>
          <p:cNvSpPr/>
          <p:nvPr userDrawn="1"/>
        </p:nvSpPr>
        <p:spPr>
          <a:xfrm>
            <a:off x="323850" y="188913"/>
            <a:ext cx="8820150" cy="6624637"/>
          </a:xfrm>
          <a:prstGeom prst="halfFrame">
            <a:avLst>
              <a:gd name="adj1" fmla="val 1568"/>
              <a:gd name="adj2" fmla="val 1568"/>
            </a:avLst>
          </a:prstGeom>
          <a:blipFill>
            <a:blip r:embed="rId15" cstate="print"/>
            <a:tile tx="0" ty="0" sx="100000" sy="100000" flip="none" algn="tl"/>
          </a:blip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blipFill>
                <a:blip r:embed="rId16"/>
                <a:tile tx="0" ty="0" sx="100000" sy="100000" flip="none" algn="tl"/>
              </a:blipFill>
            </a:endParaRPr>
          </a:p>
        </p:txBody>
      </p:sp>
      <p:pic>
        <p:nvPicPr>
          <p:cNvPr id="1033" name="Рисунок 9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8900" y="-100013"/>
            <a:ext cx="2716213" cy="165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3" r:id="rId3"/>
    <p:sldLayoutId id="2147483654" r:id="rId4"/>
    <p:sldLayoutId id="2147483655" r:id="rId5"/>
    <p:sldLayoutId id="2147483662" r:id="rId6"/>
    <p:sldLayoutId id="2147483663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827088" y="1989138"/>
            <a:ext cx="7772400" cy="1470025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7030A0"/>
                </a:solidFill>
                <a:latin typeface="Monotype Corsiva" pitchFamily="66" charset="0"/>
              </a:rPr>
              <a:t>Коллективный проект </a:t>
            </a:r>
            <a:br>
              <a:rPr lang="ru-RU" sz="4800" b="1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b="1" smtClean="0">
                <a:solidFill>
                  <a:srgbClr val="7030A0"/>
                </a:solidFill>
                <a:latin typeface="Monotype Corsiva" pitchFamily="66" charset="0"/>
              </a:rPr>
              <a:t>«Посели добро в своём сердце»</a:t>
            </a:r>
          </a:p>
        </p:txBody>
      </p:sp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1547813" y="908050"/>
            <a:ext cx="71056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ГУО "Петковичский УПК ЯС - СШ"</a:t>
            </a:r>
          </a:p>
        </p:txBody>
      </p:sp>
      <p:pic>
        <p:nvPicPr>
          <p:cNvPr id="13316" name="Picture 2" descr="http://www.bseu.by/uef/images/brsm-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500438"/>
            <a:ext cx="2622550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http://mokroe-school.pruzhany.by/wp-content/uploads/2012/11/sm_full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3357563"/>
            <a:ext cx="881062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WordArt 4"/>
          <p:cNvSpPr>
            <a:spLocks noChangeArrowheads="1" noChangeShapeType="1" noTextEdit="1"/>
          </p:cNvSpPr>
          <p:nvPr/>
        </p:nvSpPr>
        <p:spPr bwMode="auto">
          <a:xfrm>
            <a:off x="2411413" y="908050"/>
            <a:ext cx="56165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Благотворительная акция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"От сердца к сердцу"</a:t>
            </a:r>
          </a:p>
        </p:txBody>
      </p:sp>
      <p:pic>
        <p:nvPicPr>
          <p:cNvPr id="20482" name="Picture 6" descr="20151202_130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205038"/>
            <a:ext cx="36576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5076825" y="3429000"/>
            <a:ext cx="3708400" cy="1657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>
                <a:solidFill>
                  <a:srgbClr val="111111"/>
                </a:solidFill>
                <a:latin typeface="Tahoma" pitchFamily="34" charset="0"/>
              </a:rPr>
              <a:t>Актив БРПО  и педагоги нашей школы осуществляли сбор игрушек и канцелярских принадлежностей, которые были переданы деткам в ЦКРОиР и Детский социальный приют. </a:t>
            </a:r>
            <a:endParaRPr lang="ru-RU"/>
          </a:p>
        </p:txBody>
      </p:sp>
    </p:spTree>
  </p:cSld>
  <p:clrMapOvr>
    <a:masterClrMapping/>
  </p:clrMapOvr>
  <p:transition spd="slow" advTm="15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WordArt 4"/>
          <p:cNvSpPr>
            <a:spLocks noChangeArrowheads="1" noChangeShapeType="1" noTextEdit="1"/>
          </p:cNvSpPr>
          <p:nvPr/>
        </p:nvSpPr>
        <p:spPr bwMode="auto">
          <a:xfrm>
            <a:off x="1403350" y="1412875"/>
            <a:ext cx="6843713" cy="690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Оформление "Дерева добрых дел"</a:t>
            </a:r>
          </a:p>
        </p:txBody>
      </p:sp>
      <p:pic>
        <p:nvPicPr>
          <p:cNvPr id="21506" name="Picture 5" descr="IMG_1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349500"/>
            <a:ext cx="26289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IMG_1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492375"/>
            <a:ext cx="40005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WordArt 4"/>
          <p:cNvSpPr>
            <a:spLocks noChangeArrowheads="1" noChangeShapeType="1" noTextEdit="1"/>
          </p:cNvSpPr>
          <p:nvPr/>
        </p:nvSpPr>
        <p:spPr bwMode="auto">
          <a:xfrm>
            <a:off x="1908175" y="836613"/>
            <a:ext cx="5472113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Концертная программа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"С добром в сердце"</a:t>
            </a:r>
          </a:p>
        </p:txBody>
      </p:sp>
      <p:pic>
        <p:nvPicPr>
          <p:cNvPr id="22530" name="Picture 5" descr="IMG_1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1336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IMG_10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276475"/>
            <a:ext cx="27813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 descr="IMG_10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3716338"/>
            <a:ext cx="21415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WordArt 4"/>
          <p:cNvSpPr>
            <a:spLocks noChangeArrowheads="1" noChangeShapeType="1" noTextEdit="1"/>
          </p:cNvSpPr>
          <p:nvPr/>
        </p:nvSpPr>
        <p:spPr bwMode="auto">
          <a:xfrm>
            <a:off x="1476375" y="836613"/>
            <a:ext cx="70580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Участие в благотворительной акции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"Добрый город"</a:t>
            </a:r>
          </a:p>
        </p:txBody>
      </p:sp>
      <p:pic>
        <p:nvPicPr>
          <p:cNvPr id="23554" name="Picture 10" descr="IMG_20151202_1204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060575"/>
            <a:ext cx="3338512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1" descr="IMG_20151202_123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997200"/>
            <a:ext cx="349567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WordArt 4"/>
          <p:cNvSpPr>
            <a:spLocks noChangeArrowheads="1" noChangeShapeType="1" noTextEdit="1"/>
          </p:cNvSpPr>
          <p:nvPr/>
        </p:nvSpPr>
        <p:spPr bwMode="auto">
          <a:xfrm>
            <a:off x="1619250" y="1125538"/>
            <a:ext cx="62769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Результаты реализации проекта:</a:t>
            </a:r>
          </a:p>
        </p:txBody>
      </p:sp>
      <p:sp>
        <p:nvSpPr>
          <p:cNvPr id="24578" name="WordArt 5"/>
          <p:cNvSpPr>
            <a:spLocks noChangeArrowheads="1" noChangeShapeType="1" noTextEdit="1"/>
          </p:cNvSpPr>
          <p:nvPr/>
        </p:nvSpPr>
        <p:spPr bwMode="auto">
          <a:xfrm>
            <a:off x="971550" y="2276475"/>
            <a:ext cx="68675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1. Составление творческого отчёта;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2. Отзывы детей и их родителей.</a:t>
            </a:r>
          </a:p>
        </p:txBody>
      </p:sp>
    </p:spTree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1628775"/>
            <a:ext cx="8229600" cy="31972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 </a:t>
            </a:r>
            <a:r>
              <a:rPr lang="ru-RU" smtClean="0">
                <a:solidFill>
                  <a:srgbClr val="FF0000"/>
                </a:solidFill>
              </a:rPr>
              <a:t>За время работы над проектом мы все познавали мир, делали открытия, удивлялись, приобретали опыт общения. Но каждый шел путем открытий незнакомого, неизведанного ранее, а вместе мы делали одно дело. </a:t>
            </a:r>
          </a:p>
        </p:txBody>
      </p:sp>
    </p:spTree>
  </p:cSld>
  <p:clrMapOvr>
    <a:masterClrMapping/>
  </p:clrMapOvr>
  <p:transition spd="slow" advTm="18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fs00.infourok.ru/images/doc/140/162832/img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3"/>
          <p:cNvSpPr>
            <a:spLocks noChangeArrowheads="1" noChangeShapeType="1" noTextEdit="1"/>
          </p:cNvSpPr>
          <p:nvPr/>
        </p:nvSpPr>
        <p:spPr bwMode="auto">
          <a:xfrm>
            <a:off x="827088" y="1557338"/>
            <a:ext cx="7920037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Формирование гражданско-нравственной позиции</a:t>
            </a:r>
          </a:p>
          <a:p>
            <a:pPr algn="ctr"/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личности  школьника, на наш взгляд, лучше </a:t>
            </a:r>
          </a:p>
        </p:txBody>
      </p:sp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539750" y="2565400"/>
            <a:ext cx="8256588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 успешнее всего реализуется через организацию и </a:t>
            </a:r>
          </a:p>
          <a:p>
            <a:pPr algn="ctr"/>
            <a:r>
              <a:rPr lang="ru-RU" sz="28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проведение социальных проектов. </a:t>
            </a:r>
          </a:p>
        </p:txBody>
      </p:sp>
      <p:sp>
        <p:nvSpPr>
          <p:cNvPr id="14339" name="WordArt 6"/>
          <p:cNvSpPr>
            <a:spLocks noChangeArrowheads="1" noChangeShapeType="1" noTextEdit="1"/>
          </p:cNvSpPr>
          <p:nvPr/>
        </p:nvSpPr>
        <p:spPr bwMode="auto">
          <a:xfrm>
            <a:off x="755650" y="3716338"/>
            <a:ext cx="785495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нашей  школе реализован коллективный проект </a:t>
            </a:r>
          </a:p>
        </p:txBody>
      </p:sp>
      <p:sp>
        <p:nvSpPr>
          <p:cNvPr id="14340" name="Заголовок 1"/>
          <p:cNvSpPr>
            <a:spLocks/>
          </p:cNvSpPr>
          <p:nvPr/>
        </p:nvSpPr>
        <p:spPr bwMode="auto">
          <a:xfrm>
            <a:off x="827088" y="43656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600" b="1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6600" b="1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6600" b="1">
                <a:solidFill>
                  <a:srgbClr val="7030A0"/>
                </a:solidFill>
                <a:latin typeface="Monotype Corsiva" pitchFamily="66" charset="0"/>
              </a:rPr>
              <a:t>«Посели добро в своём сердце»</a:t>
            </a:r>
          </a:p>
        </p:txBody>
      </p:sp>
    </p:spTree>
  </p:cSld>
  <p:clrMapOvr>
    <a:masterClrMapping/>
  </p:clrMapOvr>
  <p:transition spd="slow" advTm="16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WordArt 4"/>
          <p:cNvSpPr>
            <a:spLocks noChangeArrowheads="1" noChangeShapeType="1" noTextEdit="1"/>
          </p:cNvSpPr>
          <p:nvPr/>
        </p:nvSpPr>
        <p:spPr bwMode="auto">
          <a:xfrm>
            <a:off x="2339975" y="908050"/>
            <a:ext cx="51117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Актуальность проекта:</a:t>
            </a:r>
          </a:p>
        </p:txBody>
      </p:sp>
      <p:sp>
        <p:nvSpPr>
          <p:cNvPr id="15362" name="Заголовок 1"/>
          <p:cNvSpPr>
            <a:spLocks/>
          </p:cNvSpPr>
          <p:nvPr/>
        </p:nvSpPr>
        <p:spPr bwMode="auto">
          <a:xfrm>
            <a:off x="827088" y="43656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600" b="1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6600" b="1">
                <a:solidFill>
                  <a:srgbClr val="7030A0"/>
                </a:solidFill>
                <a:latin typeface="Monotype Corsiva" pitchFamily="66" charset="0"/>
              </a:rPr>
            </a:br>
            <a:endParaRPr lang="ru-RU" sz="6600" b="1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5363" name="Заголовок 1"/>
          <p:cNvSpPr>
            <a:spLocks/>
          </p:cNvSpPr>
          <p:nvPr/>
        </p:nvSpPr>
        <p:spPr bwMode="auto">
          <a:xfrm>
            <a:off x="827088" y="220503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600" b="1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6600" b="1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Важнейшей составной частью воспитательного процесса в современной  школе является формирование гуманизма, толерантности и культуры межнациональных отношений, которые имеют огромное значение в социально-гражданском и духовном развитии личности ученика. Только на основе возвышающих чувств патриотизма и национальных святынь укрепляется любовь к Родине, появляется чувство ответственности за ее могущество, честь и независимость, сохранение материальных и духовных ценностей общества, развивается достоинство личности.</a:t>
            </a:r>
          </a:p>
        </p:txBody>
      </p:sp>
    </p:spTree>
  </p:cSld>
  <p:clrMapOvr>
    <a:masterClrMapping/>
  </p:clrMapOvr>
  <p:transition spd="slow" advTm="35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WordArt 4"/>
          <p:cNvSpPr>
            <a:spLocks noChangeArrowheads="1" noChangeShapeType="1" noTextEdit="1"/>
          </p:cNvSpPr>
          <p:nvPr/>
        </p:nvSpPr>
        <p:spPr bwMode="auto">
          <a:xfrm>
            <a:off x="1187450" y="981075"/>
            <a:ext cx="73247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Для реализации данного проекта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были поставлены следующие ЦЕЛИ:</a:t>
            </a:r>
          </a:p>
        </p:txBody>
      </p:sp>
      <p:sp>
        <p:nvSpPr>
          <p:cNvPr id="16386" name="WordArt 6"/>
          <p:cNvSpPr>
            <a:spLocks noChangeArrowheads="1" noChangeShapeType="1" noTextEdit="1"/>
          </p:cNvSpPr>
          <p:nvPr/>
        </p:nvSpPr>
        <p:spPr bwMode="auto">
          <a:xfrm>
            <a:off x="900113" y="2492375"/>
            <a:ext cx="73628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1. Воспитание толерантности у детей;</a:t>
            </a:r>
          </a:p>
        </p:txBody>
      </p:sp>
      <p:sp>
        <p:nvSpPr>
          <p:cNvPr id="16387" name="WordArt 7"/>
          <p:cNvSpPr>
            <a:spLocks noChangeArrowheads="1" noChangeShapeType="1" noTextEdit="1"/>
          </p:cNvSpPr>
          <p:nvPr/>
        </p:nvSpPr>
        <p:spPr bwMode="auto">
          <a:xfrm>
            <a:off x="827088" y="3141663"/>
            <a:ext cx="7777162" cy="105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2. Вовлечение каждого члена БРПО и БРСМ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данный проект;</a:t>
            </a:r>
          </a:p>
        </p:txBody>
      </p:sp>
      <p:sp>
        <p:nvSpPr>
          <p:cNvPr id="16388" name="WordArt 8"/>
          <p:cNvSpPr>
            <a:spLocks noChangeArrowheads="1" noChangeShapeType="1" noTextEdit="1"/>
          </p:cNvSpPr>
          <p:nvPr/>
        </p:nvSpPr>
        <p:spPr bwMode="auto">
          <a:xfrm>
            <a:off x="900113" y="4221163"/>
            <a:ext cx="77771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3. Формирование активной гражданской позиции.</a:t>
            </a:r>
          </a:p>
        </p:txBody>
      </p:sp>
    </p:spTree>
  </p:cSld>
  <p:clrMapOvr>
    <a:masterClrMapping/>
  </p:clrMapOvr>
  <p:transition spd="slow" advTm="14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WordArt 4"/>
          <p:cNvSpPr>
            <a:spLocks noChangeArrowheads="1" noChangeShapeType="1" noTextEdit="1"/>
          </p:cNvSpPr>
          <p:nvPr/>
        </p:nvSpPr>
        <p:spPr bwMode="auto">
          <a:xfrm>
            <a:off x="3203575" y="2997200"/>
            <a:ext cx="244951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Этап 1</a:t>
            </a:r>
          </a:p>
        </p:txBody>
      </p:sp>
      <p:sp>
        <p:nvSpPr>
          <p:cNvPr id="17410" name="WordArt 5"/>
          <p:cNvSpPr>
            <a:spLocks noChangeArrowheads="1" noChangeShapeType="1" noTextEdit="1"/>
          </p:cNvSpPr>
          <p:nvPr/>
        </p:nvSpPr>
        <p:spPr bwMode="auto">
          <a:xfrm>
            <a:off x="2843213" y="3860800"/>
            <a:ext cx="3438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(мотивационный)</a:t>
            </a:r>
          </a:p>
        </p:txBody>
      </p:sp>
    </p:spTree>
  </p:cSld>
  <p:clrMapOvr>
    <a:masterClrMapping/>
  </p:clrMapOvr>
  <p:transition spd="slow" advTm="5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</a:t>
            </a:r>
            <a:r>
              <a:rPr lang="ru-RU" dirty="0" smtClean="0">
                <a:solidFill>
                  <a:srgbClr val="FF0000"/>
                </a:solidFill>
              </a:rPr>
              <a:t>На данном этапе было проведено занятие с элементами </a:t>
            </a:r>
            <a:r>
              <a:rPr lang="ru-RU" dirty="0" err="1" smtClean="0">
                <a:solidFill>
                  <a:srgbClr val="FF0000"/>
                </a:solidFill>
              </a:rPr>
              <a:t>арт-терапии</a:t>
            </a:r>
            <a:r>
              <a:rPr lang="ru-RU" dirty="0" smtClean="0">
                <a:solidFill>
                  <a:srgbClr val="FF0000"/>
                </a:solidFill>
              </a:rPr>
              <a:t> «Лучики добра». Затем ребята просмотрели видеоролик о жизни детей-инвалидов. Учащиеся задумались над тем, как тяжело живётся людям с ограниченными возможностями и им захотелось внести свой вклад в решение этой проблемы.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3000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WordArt 4"/>
          <p:cNvSpPr>
            <a:spLocks noChangeArrowheads="1" noChangeShapeType="1" noTextEdit="1"/>
          </p:cNvSpPr>
          <p:nvPr/>
        </p:nvSpPr>
        <p:spPr bwMode="auto">
          <a:xfrm>
            <a:off x="1116013" y="1196975"/>
            <a:ext cx="7704137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Занятие с элементами арт-терапии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"Лучики добра"</a:t>
            </a:r>
          </a:p>
        </p:txBody>
      </p:sp>
      <p:pic>
        <p:nvPicPr>
          <p:cNvPr id="18434" name="Picture 5" descr="IMG_1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349500"/>
            <a:ext cx="28813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IMG_1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349500"/>
            <a:ext cx="2963862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IMG_10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4652963"/>
            <a:ext cx="27051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8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WordArt 4"/>
          <p:cNvSpPr>
            <a:spLocks noChangeArrowheads="1" noChangeShapeType="1" noTextEdit="1"/>
          </p:cNvSpPr>
          <p:nvPr/>
        </p:nvSpPr>
        <p:spPr bwMode="auto">
          <a:xfrm>
            <a:off x="3203575" y="2565400"/>
            <a:ext cx="2951163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Этап 2</a:t>
            </a:r>
          </a:p>
        </p:txBody>
      </p:sp>
    </p:spTree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2304256"/>
          </a:xfrm>
        </p:spPr>
        <p:txBody>
          <a:bodyPr/>
          <a:lstStyle/>
          <a:p>
            <a:pPr indent="457200" algn="just"/>
            <a:r>
              <a:rPr lang="ru-RU" sz="3200" dirty="0" smtClean="0">
                <a:solidFill>
                  <a:srgbClr val="FF0000"/>
                </a:solidFill>
              </a:rPr>
              <a:t>На втором этапе была спланирована активная деятельность  членов БРПО и БРСМ по выполнению проекта. Ребята участвовали в следующих мероприятиях: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3000">
    <p:circl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268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Коллективный проект  «Посели добро в своём сердце»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На втором этапе была спланирована активная деятельность  членов БРПО и БРСМ по выполнению проекта. Ребята участвовали в следующих мероприятиях: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Curnos™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user</cp:lastModifiedBy>
  <cp:revision>44</cp:revision>
  <dcterms:created xsi:type="dcterms:W3CDTF">2015-08-17T03:36:55Z</dcterms:created>
  <dcterms:modified xsi:type="dcterms:W3CDTF">2016-01-24T19:07:23Z</dcterms:modified>
</cp:coreProperties>
</file>