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7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18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2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05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5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6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68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09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93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9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55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56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D3A4-3473-4E4A-9464-4DCB928F9730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6DE88-C929-48CE-B928-395C62F7D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0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26.10.2023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"Родина моя Беларусь в лицах. Семья - начало всех начал"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1026" name="Picture 2" descr="https://s3-minsk.cloud.mts.by/datastorage/osinovka/library/369161209_1575686586301141_41125807335155606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896544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428" y="116632"/>
            <a:ext cx="8892480" cy="147002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23.11.2023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моя Беларусь в лицах. В этой красе величавой есть доля труда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моего»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 тружениках промышленности и сельского хозяйства)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Приглашенный гость: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Махоткин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Игорь Викторович,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труженик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сельского хозяйства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endParaRPr lang="ru-RU" sz="1400" dirty="0"/>
          </a:p>
        </p:txBody>
      </p:sp>
      <p:sp>
        <p:nvSpPr>
          <p:cNvPr id="4" name="AutoShape 2" descr="%20https:/s3-minsk.cloud.mts.by/datastorage/osinovka/library/IMG_20231123_183819_973.jpg"/>
          <p:cNvSpPr>
            <a:spLocks noChangeAspect="1" noChangeArrowheads="1"/>
          </p:cNvSpPr>
          <p:nvPr/>
        </p:nvSpPr>
        <p:spPr bwMode="auto">
          <a:xfrm>
            <a:off x="1524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s3-minsk.cloud.mts.by/datastorage/osinovka/library/IMG_20231123_183827_6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5"/>
            <a:ext cx="36484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3-minsk.cloud.mts.by/datastorage/osinovka/library/IMG_20231123_183824_3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5907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34" y="4309242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43304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21.12.2023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«Родина моя Беларусь в лицах. Хранители прекрасного»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(о деятелях культуры и искусства)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3-minsk.cloud.mts.by/datastorage/osinovka/library/411509527_676255507912910_912863978651900616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5" y="1556791"/>
            <a:ext cx="4238860" cy="31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3-minsk.cloud.mts.by/datastorage/osinovka/library/403406778_1075815793742798_857654431678465041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32956"/>
            <a:ext cx="4536504" cy="33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233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25.01.2024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«Родина моя Беларусь в лицах. Славные имена в науке и образовании» Приглашенные гости: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Рыжкова Светлана Герасимовна и  Рыжков Владимир Егорович,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ветераны педагогического труда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3-minsk.cloud.mts.by/datastorage/osinovka/library/415755021_3427158107430479_98234934851934438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96" y="1785194"/>
            <a:ext cx="3347864" cy="25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3-minsk.cloud.mts.by/datastorage/osinovka/library/416005050_3627673464171676_271538116460535498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09728"/>
            <a:ext cx="326233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3-minsk.cloud.mts.by/datastorage/osinovka/library/416075081_292980727093907_94165748934456170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09" y="1785195"/>
            <a:ext cx="3347862" cy="25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3-minsk.cloud.mts.by/datastorage/osinovka/library/415770910_429002256131198_447915671781120422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09728"/>
            <a:ext cx="3262339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6" y="1442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22.02.2024 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"Родина моя Беларусь в лицах. Защитники Отечества" 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(о сотрудниках Вооружённых сил, Пограничной и Таможенной службы, МЧС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3-minsk.cloud.mts.by/datastorage/osinovka/library/изображение_viber_2024-02-22_15-40-34-8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7" y="112474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3-minsk.cloud.mts.by/datastorage/osinovka/library/изображение_viber_2024-02-22_15-40-35-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69" y="4172786"/>
            <a:ext cx="3551635" cy="266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3-minsk.cloud.mts.by/datastorage/osinovka/library/изображение_viber_2024-02-22_15-40-34-3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87" y="1139589"/>
            <a:ext cx="3936437" cy="293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86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21.03.2024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"Родина моя Беларусь в лицах. Преданные делу и стране"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(о государственных деятелях, представителях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управления)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Приглашенный гость: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Матюлина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Елена Анатольевна,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председатель Осиновского сельского совета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6148" name="Picture 4" descr="https://s3-minsk.cloud.mts.by/datastorage/osinovka/library/IMG_20240321_141830_467_E5iko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781278" cy="35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23.05.2024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моя Беларусь в лицах. Итоги. VІІ Всебелорусское собрание - политическое событие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года»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7170" name="Picture 2" descr="https://s3-minsk.cloud.mts.by/datastorage/osinovka/library/IMG_20240523_093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11" y="1340768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3-minsk.cloud.mts.by/datastorage/osinovka/library/IMG_20240523_093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80" y="3429000"/>
            <a:ext cx="3970820" cy="29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26.10.2023 "Родина моя Беларусь в лицах. Семья - начало всех начал" </vt:lpstr>
      <vt:lpstr>23.11.2023 «Родина моя Беларусь в лицах. В этой красе величавой есть доля труда моего» (о тружениках промышленности и сельского хозяйства) Приглашенный гость: Махоткин Игорь Викторович,  труженик сельского хозяйства </vt:lpstr>
      <vt:lpstr>21.12.2023 «Родина моя Беларусь в лицах. Хранители прекрасного»  (о деятелях культуры и искусства)</vt:lpstr>
      <vt:lpstr>25.01.2024 «Родина моя Беларусь в лицах. Славные имена в науке и образовании» Приглашенные гости:  Рыжкова Светлана Герасимовна и  Рыжков Владимир Егорович,  ветераны педагогического труда</vt:lpstr>
      <vt:lpstr>22.02.2024   "Родина моя Беларусь в лицах. Защитники Отечества"  (о сотрудниках Вооружённых сил, Пограничной и Таможенной службы, МЧС) </vt:lpstr>
      <vt:lpstr>21.03.2024  "Родина моя Беларусь в лицах. Преданные делу и стране"  (о государственных деятелях, представителях государственного управления) Приглашенный гость:  Матюлина Елена Анатольевна, председатель Осиновского сельского совета </vt:lpstr>
      <vt:lpstr>23.05.2024 «Родина моя Беларусь в лицах. Итоги. VІІ Всебелорусское собрание - политическое событие года»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26.10.2023 "Родина моя Беларусь в лицах. Семья - начало всех начал"</dc:title>
  <dc:creator>Atomic</dc:creator>
  <cp:lastModifiedBy>Atomic</cp:lastModifiedBy>
  <cp:revision>6</cp:revision>
  <dcterms:created xsi:type="dcterms:W3CDTF">2024-06-20T08:18:55Z</dcterms:created>
  <dcterms:modified xsi:type="dcterms:W3CDTF">2024-06-20T09:04:03Z</dcterms:modified>
</cp:coreProperties>
</file>