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73" r:id="rId13"/>
    <p:sldId id="257" r:id="rId14"/>
    <p:sldId id="272" r:id="rId15"/>
    <p:sldId id="275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0877" autoAdjust="0"/>
  </p:normalViewPr>
  <p:slideViewPr>
    <p:cSldViewPr>
      <p:cViewPr>
        <p:scale>
          <a:sx n="55" d="100"/>
          <a:sy n="55" d="100"/>
        </p:scale>
        <p:origin x="-1596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ПУНКТ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КОРРЕКЦИОННО-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ПЕДАГОГИЧЕСКОЙ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ПОМОЩИ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836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4585" y="2060848"/>
            <a:ext cx="4038600" cy="4434840"/>
          </a:xfrm>
        </p:spPr>
        <p:txBody>
          <a:bodyPr/>
          <a:lstStyle/>
          <a:p>
            <a:r>
              <a:rPr lang="ru-RU" dirty="0" smtClean="0"/>
              <a:t>Сентябрь 2015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570" y="2060848"/>
            <a:ext cx="4038600" cy="4434840"/>
          </a:xfrm>
        </p:spPr>
        <p:txBody>
          <a:bodyPr/>
          <a:lstStyle/>
          <a:p>
            <a:r>
              <a:rPr lang="ru-RU" dirty="0" smtClean="0"/>
              <a:t>Декабрь 2015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37" y="2688410"/>
            <a:ext cx="4325533" cy="242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788" y="2636912"/>
            <a:ext cx="3449145" cy="248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9146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родителями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Родительское собрание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Педагогическая гостиная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Индивидуальное консультирование</a:t>
            </a:r>
            <a:endParaRPr lang="ru-RU" dirty="0"/>
          </a:p>
        </p:txBody>
      </p:sp>
      <p:pic>
        <p:nvPicPr>
          <p:cNvPr id="6146" name="Picture 2" descr="F:\пед.гостинная\P1210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892" y="4437112"/>
            <a:ext cx="220824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ед.гостинная\P1210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71725"/>
            <a:ext cx="2088232" cy="156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пед.гостинная\P12100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69" y="4663919"/>
            <a:ext cx="2232248" cy="1674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пед.гостинная\DSC014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771725"/>
            <a:ext cx="2088232" cy="1566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9342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Учащиеся с особенностями психофизического развития, обучающиеся на дому: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Сташевский Павел – 9 год обучения 8 «В» класс</a:t>
            </a:r>
          </a:p>
          <a:p>
            <a:pPr marL="0" indent="0">
              <a:buNone/>
            </a:pPr>
            <a:r>
              <a:rPr lang="ru-RU" dirty="0"/>
              <a:t>Посещает ГУДО «</a:t>
            </a:r>
            <a:r>
              <a:rPr lang="ru-RU" dirty="0" err="1"/>
              <a:t>ОРЦТДиМ</a:t>
            </a:r>
            <a:r>
              <a:rPr lang="ru-RU" dirty="0"/>
              <a:t>» </a:t>
            </a:r>
            <a:r>
              <a:rPr lang="ru-RU" dirty="0" err="1"/>
              <a:t>Квилинг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Клок Александра – 2год обучения 2 «В» класс</a:t>
            </a:r>
          </a:p>
          <a:p>
            <a:pPr marL="0" indent="0">
              <a:buNone/>
            </a:pPr>
            <a:r>
              <a:rPr lang="ru-RU" dirty="0"/>
              <a:t>Посещает: ДШИ №1,бассейн, ГУДО «</a:t>
            </a:r>
            <a:r>
              <a:rPr lang="ru-RU" dirty="0" err="1"/>
              <a:t>ОРЦТДиМ</a:t>
            </a:r>
            <a:r>
              <a:rPr lang="ru-RU" dirty="0" smtClean="0"/>
              <a:t>» </a:t>
            </a:r>
            <a:r>
              <a:rPr lang="ru-RU" dirty="0" err="1"/>
              <a:t>Биссероплетение</a:t>
            </a:r>
            <a:r>
              <a:rPr lang="ru-RU" dirty="0"/>
              <a:t> ,</a:t>
            </a:r>
            <a:r>
              <a:rPr lang="ru-RU" dirty="0" err="1"/>
              <a:t>лепка,ЗОЖ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20855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Группа сопровождения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школе создана группа сопровождения</a:t>
            </a:r>
          </a:p>
          <a:p>
            <a:pPr marL="0" indent="0">
              <a:buNone/>
            </a:pPr>
            <a:r>
              <a:rPr lang="ru-RU" dirty="0" smtClean="0"/>
              <a:t>(приказ №383 от 01.09.2015года)</a:t>
            </a:r>
          </a:p>
          <a:p>
            <a:pPr marL="0" indent="0">
              <a:buNone/>
            </a:pPr>
            <a:r>
              <a:rPr lang="ru-RU" dirty="0" smtClean="0"/>
              <a:t>В состав группы сопровождения входят:</a:t>
            </a:r>
          </a:p>
          <a:p>
            <a:r>
              <a:rPr lang="ru-RU" dirty="0"/>
              <a:t>у</a:t>
            </a:r>
            <a:r>
              <a:rPr lang="ru-RU" dirty="0" smtClean="0"/>
              <a:t>читель-дефектолог  </a:t>
            </a:r>
            <a:r>
              <a:rPr lang="ru-RU" dirty="0" err="1" smtClean="0"/>
              <a:t>Н.А.Полевская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едагог психолог  </a:t>
            </a:r>
            <a:r>
              <a:rPr lang="ru-RU" dirty="0" err="1" smtClean="0"/>
              <a:t>О.А.Любинец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оциальный педагог  </a:t>
            </a:r>
            <a:r>
              <a:rPr lang="ru-RU" dirty="0" err="1" smtClean="0"/>
              <a:t>Т.А.Зайцева</a:t>
            </a:r>
            <a:endParaRPr lang="ru-RU" dirty="0" smtClean="0"/>
          </a:p>
          <a:p>
            <a:r>
              <a:rPr lang="ru-RU" dirty="0"/>
              <a:t>у</a:t>
            </a:r>
            <a:r>
              <a:rPr lang="ru-RU" dirty="0" smtClean="0"/>
              <a:t>читель  </a:t>
            </a:r>
            <a:r>
              <a:rPr lang="ru-RU" dirty="0" err="1" smtClean="0"/>
              <a:t>К.Д.Черникевич</a:t>
            </a:r>
            <a:endParaRPr lang="ru-RU" dirty="0" smtClean="0"/>
          </a:p>
          <a:p>
            <a:r>
              <a:rPr lang="ru-RU" dirty="0"/>
              <a:t>у</a:t>
            </a:r>
            <a:r>
              <a:rPr lang="ru-RU" dirty="0" smtClean="0"/>
              <a:t>читель  </a:t>
            </a:r>
            <a:r>
              <a:rPr lang="ru-RU" dirty="0" err="1" smtClean="0"/>
              <a:t>Т.А.Ковалёва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16149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Инклюзия </a:t>
            </a:r>
            <a:r>
              <a:rPr lang="ru-RU" sz="2800" b="1" dirty="0"/>
              <a:t>- это включение детей с особенностями развития в систему общего образования. </a:t>
            </a:r>
            <a:r>
              <a:rPr lang="ru-RU" sz="2800" b="1" dirty="0" smtClean="0"/>
              <a:t>Инклюзия </a:t>
            </a:r>
            <a:r>
              <a:rPr lang="ru-RU" sz="2800" b="1" dirty="0"/>
              <a:t>не является самоцелью, а лишь возможностью получения новой информации, личного развития и приобретения функциональных навыков для дальнейшей жизни в социуме.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71466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Обучающимся  с  особенностями  психофизического  развития</a:t>
            </a:r>
          </a:p>
          <a:p>
            <a:r>
              <a:rPr lang="ru-RU" sz="3600" dirty="0"/>
              <a:t>обеспечивается индивидуальный подход, создаются возможности для</a:t>
            </a:r>
          </a:p>
          <a:p>
            <a:r>
              <a:rPr lang="ru-RU" sz="3600" dirty="0"/>
              <a:t>наиболее  полного  участия  их  в  жизнедеятельности  учреждения</a:t>
            </a:r>
          </a:p>
          <a:p>
            <a:r>
              <a:rPr lang="ru-RU" sz="3600" dirty="0"/>
              <a:t>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7709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Клок Александра с учащимися класса</a:t>
            </a:r>
            <a:endParaRPr lang="ru-RU" sz="4000" dirty="0"/>
          </a:p>
        </p:txBody>
      </p:sp>
      <p:pic>
        <p:nvPicPr>
          <p:cNvPr id="4" name="Объект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75756" y="1952837"/>
            <a:ext cx="4464497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40117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379111" cy="6300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Новый год </a:t>
            </a:r>
            <a:br>
              <a:rPr lang="ru-RU" sz="1800" dirty="0" smtClean="0"/>
            </a:br>
            <a:r>
              <a:rPr lang="ru-RU" sz="1800" dirty="0" smtClean="0"/>
              <a:t>ГУО  «Детская школа искусств№1 г. Осиповичи »</a:t>
            </a:r>
            <a:br>
              <a:rPr lang="ru-RU" sz="1800" dirty="0" smtClean="0"/>
            </a:br>
            <a:r>
              <a:rPr lang="ru-RU" sz="1800" dirty="0" smtClean="0"/>
              <a:t>23 декабря 2015г.</a:t>
            </a: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9" y="4270993"/>
            <a:ext cx="2909790" cy="2182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228397"/>
            <a:ext cx="3981888" cy="2986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300718"/>
            <a:ext cx="2870156" cy="21526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295388"/>
            <a:ext cx="2909791" cy="2182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5289" y="1909107"/>
            <a:ext cx="2166661" cy="1624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16" y="1799838"/>
            <a:ext cx="2262896" cy="1697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0395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7200" y="3003521"/>
            <a:ext cx="4038600" cy="226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3003521"/>
            <a:ext cx="4038600" cy="226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704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756592" y="704088"/>
            <a:ext cx="9519592" cy="1143000"/>
          </a:xfrm>
        </p:spPr>
        <p:txBody>
          <a:bodyPr>
            <a:noAutofit/>
          </a:bodyPr>
          <a:lstStyle/>
          <a:p>
            <a:pPr marL="0" indent="0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465" y="141277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Функционирует для оказания помощи, детям с особенностями </a:t>
            </a:r>
            <a:r>
              <a:rPr lang="ru-RU" sz="4000" dirty="0" smtClean="0"/>
              <a:t>психофизического </a:t>
            </a:r>
            <a:r>
              <a:rPr lang="ru-RU" sz="4000" dirty="0"/>
              <a:t>развития, имеющим стойкие или временные трудности в усвоении учебных программ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0572006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Одной из функций учителя – дефектолога пункта является создание необходимой коррекционно-развивающей среды для обеспечения </a:t>
            </a:r>
            <a:r>
              <a:rPr lang="ru-RU" sz="2800" dirty="0" err="1" smtClean="0"/>
              <a:t>инди</a:t>
            </a:r>
            <a:r>
              <a:rPr lang="ru-RU" sz="2000" dirty="0" err="1" smtClean="0"/>
              <a:t>В</a:t>
            </a:r>
            <a:r>
              <a:rPr lang="ru-RU" sz="2800" dirty="0" err="1" smtClean="0"/>
              <a:t>идуально</a:t>
            </a:r>
            <a:r>
              <a:rPr lang="ru-RU" sz="2800" dirty="0" smtClean="0"/>
              <a:t>-</a:t>
            </a:r>
            <a:r>
              <a:rPr lang="en-US" sz="2800" dirty="0" smtClean="0"/>
              <a:t> </a:t>
            </a:r>
            <a:r>
              <a:rPr lang="ru-RU" sz="2800" dirty="0" smtClean="0"/>
              <a:t>ориентированной </a:t>
            </a:r>
            <a:r>
              <a:rPr lang="ru-RU" sz="2800" dirty="0"/>
              <a:t>помощи детям. </a:t>
            </a:r>
            <a:endParaRPr lang="en-US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327086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712968" cy="3746680"/>
          </a:xfrm>
        </p:spPr>
        <p:txBody>
          <a:bodyPr>
            <a:noAutofit/>
          </a:bodyPr>
          <a:lstStyle/>
          <a:p>
            <a:r>
              <a:rPr lang="ru-RU" sz="3200" b="1" i="1" dirty="0"/>
              <a:t>ПКПП оказывает помощь детям: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 трудностями в обучении;</a:t>
            </a:r>
            <a:br>
              <a:rPr lang="ru-RU" sz="3200" dirty="0"/>
            </a:br>
            <a:r>
              <a:rPr lang="ru-RU" sz="3200" dirty="0"/>
              <a:t>С нарушениями умственного развития;</a:t>
            </a:r>
            <a:br>
              <a:rPr lang="ru-RU" sz="3200" dirty="0"/>
            </a:br>
            <a:r>
              <a:rPr lang="ru-RU" sz="3200" dirty="0"/>
              <a:t>С нарушениями устной и письменной речи;</a:t>
            </a:r>
            <a:br>
              <a:rPr lang="ru-RU" sz="3200" dirty="0"/>
            </a:br>
            <a:r>
              <a:rPr lang="ru-RU" sz="3200" dirty="0"/>
              <a:t>С нарушениями фонематического слуха;</a:t>
            </a:r>
            <a:br>
              <a:rPr lang="ru-RU" sz="3200" dirty="0"/>
            </a:br>
            <a:r>
              <a:rPr lang="ru-RU" sz="3200" dirty="0"/>
              <a:t>С нарушениями </a:t>
            </a:r>
            <a:r>
              <a:rPr lang="ru-RU" sz="3200" dirty="0" smtClean="0"/>
              <a:t>звукопроизношения</a:t>
            </a:r>
            <a:br>
              <a:rPr lang="ru-RU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2400" dirty="0"/>
              <a:t>В пункт коррекционно-педагогической помощи зачислено в сентябре 2015 года-26 учащихся, в январе 2016года- 5 учащихся. Всего 32 учащихся. Выпущено с исправленной речью в январе 2016года - 6 учащихся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35278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67464" cy="4381096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200" dirty="0" smtClean="0"/>
              <a:t>Часть детей, </a:t>
            </a:r>
            <a:r>
              <a:rPr lang="ru-RU" sz="3200" dirty="0"/>
              <a:t>посещающих пункт коррекционно-педагогической помощи имеют нарушения письменной </a:t>
            </a:r>
            <a:r>
              <a:rPr lang="ru-RU" sz="3200" dirty="0" smtClean="0"/>
              <a:t>речи.</a:t>
            </a:r>
            <a:br>
              <a:rPr lang="ru-RU" sz="3200" dirty="0" smtClean="0"/>
            </a:br>
            <a:r>
              <a:rPr lang="ru-RU" sz="3200" dirty="0" err="1" smtClean="0"/>
              <a:t>Дисграфия</a:t>
            </a:r>
            <a:r>
              <a:rPr lang="ru-RU" sz="3200" dirty="0" smtClean="0"/>
              <a:t>- это частичное специфическое нарушение процесса письма,</a:t>
            </a:r>
            <a:r>
              <a:rPr lang="ru-RU" sz="3200" dirty="0"/>
              <a:t> </a:t>
            </a:r>
            <a:r>
              <a:rPr lang="ru-RU" sz="3200" dirty="0" smtClean="0"/>
              <a:t>сопровождаемое заменой букв пропусками перестановками букв и слогов, слиянием слов</a:t>
            </a:r>
            <a:r>
              <a:rPr lang="ru-RU" sz="3200" dirty="0"/>
              <a:t>.</a:t>
            </a:r>
            <a:r>
              <a:rPr lang="ru-RU" sz="3200" dirty="0" smtClean="0"/>
              <a:t>  </a:t>
            </a:r>
            <a:r>
              <a:rPr lang="ru-RU" sz="3200" dirty="0" err="1" smtClean="0"/>
              <a:t>Дисграфические</a:t>
            </a:r>
            <a:r>
              <a:rPr lang="ru-RU" sz="3200" dirty="0" smtClean="0"/>
              <a:t> ошибки –это специфические ошибки письма не связанные с применением грамматических правил.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093460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476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26788" y="811485"/>
            <a:ext cx="4038600" cy="4434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1044624" y="3938311"/>
            <a:ext cx="4038600" cy="4434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4840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088" y="3938311"/>
            <a:ext cx="4100120" cy="261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57" y="1196752"/>
            <a:ext cx="380964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855833"/>
            <a:ext cx="111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Май 2015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97047" y="855833"/>
            <a:ext cx="164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сентябрь 2015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3715" y="3585204"/>
            <a:ext cx="1520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2015</a:t>
            </a:r>
          </a:p>
        </p:txBody>
      </p:sp>
    </p:spTree>
    <p:extLst>
      <p:ext uri="{BB962C8B-B14F-4D97-AF65-F5344CB8AC3E}">
        <p14:creationId xmlns:p14="http://schemas.microsoft.com/office/powerpoint/2010/main" val="426665313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9185" y="3554176"/>
            <a:ext cx="4038600" cy="4434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17" y="1196752"/>
            <a:ext cx="4181538" cy="234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93177"/>
            <a:ext cx="4032448" cy="226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066" y="3933056"/>
            <a:ext cx="5034839" cy="282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84828" y="823845"/>
            <a:ext cx="1643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Сентябрь 2015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823845"/>
            <a:ext cx="111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Май 2015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563724"/>
            <a:ext cx="1520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</a:t>
            </a:r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0779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9872" y="2276872"/>
            <a:ext cx="4114800" cy="1197733"/>
          </a:xfrm>
        </p:spPr>
        <p:txBody>
          <a:bodyPr/>
          <a:lstStyle/>
          <a:p>
            <a:r>
              <a:rPr lang="ru-RU" dirty="0" smtClean="0"/>
              <a:t>Сентябрь 2015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291700"/>
            <a:ext cx="4038600" cy="4434840"/>
          </a:xfrm>
        </p:spPr>
        <p:txBody>
          <a:bodyPr/>
          <a:lstStyle/>
          <a:p>
            <a:r>
              <a:rPr lang="ru-RU" dirty="0" smtClean="0"/>
              <a:t>Декабрь 2015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32956"/>
            <a:ext cx="3981706" cy="298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66" y="2996952"/>
            <a:ext cx="409822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32401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304611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266174" y="3546923"/>
            <a:ext cx="4038600" cy="4434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174" y="4005064"/>
            <a:ext cx="3969488" cy="267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270071"/>
            <a:ext cx="3024336" cy="227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802" y="1391562"/>
            <a:ext cx="3995115" cy="224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846310"/>
            <a:ext cx="111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Май 2015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838389"/>
            <a:ext cx="1643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Сентябрь 2015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30052" y="3635732"/>
            <a:ext cx="1520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2015</a:t>
            </a:r>
          </a:p>
        </p:txBody>
      </p:sp>
    </p:spTree>
    <p:extLst>
      <p:ext uri="{BB962C8B-B14F-4D97-AF65-F5344CB8AC3E}">
        <p14:creationId xmlns:p14="http://schemas.microsoft.com/office/powerpoint/2010/main" val="2128161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1211</TotalTime>
  <Words>232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Презентация PowerPoint</vt:lpstr>
      <vt:lpstr>Презентация PowerPoint</vt:lpstr>
      <vt:lpstr>ПКПП оказывает помощь детям: С трудностями в обучении; С нарушениями умственного развития; С нарушениями устной и письменной речи; С нарушениями фонематического слуха; С нарушениями звукопроизношения  В пункт коррекционно-педагогической помощи зачислено в сентябре 2015 года-26 учащихся, в январе 2016года- 5 учащихся. Всего 32 учащихся. Выпущено с исправленной речью в январе 2016года - 6 учащихся </vt:lpstr>
      <vt:lpstr>   Часть детей, посещающих пункт коррекционно-педагогической помощи имеют нарушения письменной речи. Дисграфия- это частичное специфическое нарушение процесса письма, сопровождаемое заменой букв пропусками перестановками букв и слогов, слиянием слов.  Дисграфические ошибки –это специфические ошибки письма не связанные с применением грамматических правил.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 </vt:lpstr>
      <vt:lpstr>Учащиеся с особенностями психофизического развития, обучающиеся на дому:</vt:lpstr>
      <vt:lpstr>Группа сопровождения</vt:lpstr>
      <vt:lpstr>Презентация PowerPoint</vt:lpstr>
      <vt:lpstr>Презентация PowerPoint</vt:lpstr>
      <vt:lpstr>Клок Александра с учащимися класса</vt:lpstr>
      <vt:lpstr>Новый год  ГУО  «Детская школа искусств№1 г. Осиповичи » 23 декабря 2015г.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46</cp:revision>
  <dcterms:created xsi:type="dcterms:W3CDTF">2016-03-08T17:41:04Z</dcterms:created>
  <dcterms:modified xsi:type="dcterms:W3CDTF">2016-11-30T08:02:17Z</dcterms:modified>
</cp:coreProperties>
</file>