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4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FB6D1-14B5-4A8F-934A-91F931DEA724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D736-4A29-4BB1-AA76-FAD3B323F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6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D736-4A29-4BB1-AA76-FAD3B323F5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dirty="0" smtClean="0"/>
              <a:t>Пры націсканні на круг з выявай «птушачкі» – з’яўляюцца пытанні. Калі пытанне трэба згарнуць, неабходна  націснуць на яго.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dirty="0" smtClean="0"/>
              <a:t>Калі націснуць на </a:t>
            </a:r>
            <a:r>
              <a:rPr lang="be-BY" dirty="0" smtClean="0">
                <a:solidFill>
                  <a:srgbClr val="FF0000"/>
                </a:solidFill>
              </a:rPr>
              <a:t>«пяцівугольнік» - </a:t>
            </a:r>
            <a:r>
              <a:rPr lang="be-BY" dirty="0" smtClean="0"/>
              <a:t>з’яўляюцца прыназоўнікі, калі націснуць на “прамавугольнік” – прыназоўнікі</a:t>
            </a:r>
            <a:r>
              <a:rPr lang="be-BY" dirty="0" smtClean="0">
                <a:solidFill>
                  <a:srgbClr val="FF0000"/>
                </a:solidFill>
              </a:rPr>
              <a:t> </a:t>
            </a:r>
            <a:r>
              <a:rPr lang="be-BY" dirty="0" smtClean="0"/>
              <a:t> можна згарнуць.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8D736-4A29-4BB1-AA76-FAD3B323F5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9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EC0D-FC45-41CB-B516-7B402A616906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6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D61D-FCFF-48FD-BCEF-C7F6727932B0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9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3407-9EB8-4C84-9A19-916EFD0C7BA2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5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364B-D734-4E4A-A2BF-7C053E48C066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8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BCD3-F26E-4545-8A5A-FA11DB9899B4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565D-F5F3-4593-9CBA-8403F4C9B10C}" type="datetime1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0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7931-EA7C-4BCB-B1BF-F4380F862208}" type="datetime1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6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7C1C-5773-4306-8828-CCACEA3E6D2A}" type="datetime1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700-50E4-449A-848D-B891C73098B7}" type="datetime1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5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46AD-564E-4D9C-A15D-B6695DBCC11D}" type="datetime1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8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DA00-30C0-471A-8883-3AF2ECA8BAD7}" type="datetime1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8CAF-2AAD-499F-987D-CAB8C06F18FA}" type="datetime1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Вакулина Н.Л.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5859-F9D5-43D0-A6AB-2F5846B60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&#1058;&#1088;&#1099;%20&#1090;&#1099;&#1087;&#1099;%20&#1089;&#1082;&#1083;&#1072;&#1085;&#1077;&#1085;&#1085;&#1103;%20&#1085;&#1072;&#1079;&#1086;&#1118;&#1085;&#1110;&#1082;&#1072;&#1118;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8445" y="1053912"/>
            <a:ext cx="3587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be-BY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кланенне </a:t>
            </a:r>
          </a:p>
          <a:p>
            <a:pPr algn="ctr"/>
            <a:r>
              <a:rPr lang="be-BY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назоўнікаў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8104" y="3007431"/>
            <a:ext cx="3404148" cy="3457160"/>
            <a:chOff x="5508104" y="3007431"/>
            <a:chExt cx="3404148" cy="3457160"/>
          </a:xfrm>
        </p:grpSpPr>
        <p:pic>
          <p:nvPicPr>
            <p:cNvPr id="1026" name="Picture 2" descr="E:\ФОТОШОП\стрелки\znak57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0" t="3968" r="87"/>
            <a:stretch/>
          </p:blipFill>
          <p:spPr bwMode="auto">
            <a:xfrm>
              <a:off x="5508104" y="3007431"/>
              <a:ext cx="3404148" cy="345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hlinkClick r:id="rId3" action="ppaction://hlinksldjump"/>
            </p:cNvPr>
            <p:cNvSpPr txBox="1"/>
            <p:nvPr/>
          </p:nvSpPr>
          <p:spPr>
            <a:xfrm>
              <a:off x="6225168" y="3444240"/>
              <a:ext cx="2050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70C0"/>
                  </a:solidFill>
                  <a:latin typeface="Andantino script" pitchFamily="2" charset="0"/>
                </a:rPr>
                <a:t>Склоны</a:t>
              </a:r>
              <a:endParaRPr lang="ru-RU" sz="3600" b="1" dirty="0">
                <a:solidFill>
                  <a:srgbClr val="0070C0"/>
                </a:solidFill>
                <a:latin typeface="Andantino script" pitchFamily="2" charset="0"/>
              </a:endParaRPr>
            </a:p>
          </p:txBody>
        </p:sp>
      </p:grpSp>
      <p:pic>
        <p:nvPicPr>
          <p:cNvPr id="1029" name="Picture 5" descr="&amp;Kcy;&amp;lcy;&amp;icy;&amp;pcy;&amp;acy;&amp;rcy;&amp;tcy; &amp;scy;&amp;iecy;&amp;mcy;&amp;softcy;&amp;yacy; &amp;kcy;&amp;acy;&amp;fcy;&amp;iecy;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3" y="102318"/>
            <a:ext cx="2198250" cy="18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du.cap.ru/home/3709/deti/5295747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6" y="4529336"/>
            <a:ext cx="1464097" cy="21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&amp;kcy;&amp;lcy;&amp;icy;&amp;pcy;&amp;acy;&amp;rcy;&amp;tcy; &amp;mcy;&amp;yacy;&amp;ch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25" y="5229198"/>
            <a:ext cx="1365938" cy="13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2950334" y="5591273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2950334" y="4473986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2939830" y="3317762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2939830" y="2334331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6194744" y="1252099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2939830" y="1262230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2926902" y="270779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23528" y="1284218"/>
            <a:ext cx="1512168" cy="873319"/>
            <a:chOff x="323528" y="2195641"/>
            <a:chExt cx="1512168" cy="873319"/>
          </a:xfrm>
        </p:grpSpPr>
        <p:sp>
          <p:nvSpPr>
            <p:cNvPr id="8" name="Выноска со стрелкой вправо 7"/>
            <p:cNvSpPr/>
            <p:nvPr/>
          </p:nvSpPr>
          <p:spPr>
            <a:xfrm>
              <a:off x="323528" y="2204864"/>
              <a:ext cx="1512168" cy="864096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556" y="2195641"/>
              <a:ext cx="612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</a:rPr>
                <a:t>Р.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3528" y="2348880"/>
            <a:ext cx="1512168" cy="864096"/>
            <a:chOff x="323528" y="2132856"/>
            <a:chExt cx="1512168" cy="864096"/>
          </a:xfrm>
        </p:grpSpPr>
        <p:sp>
          <p:nvSpPr>
            <p:cNvPr id="12" name="Выноска со стрелкой вправо 11"/>
            <p:cNvSpPr/>
            <p:nvPr/>
          </p:nvSpPr>
          <p:spPr>
            <a:xfrm>
              <a:off x="323528" y="2132856"/>
              <a:ext cx="1512168" cy="864096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189" y="2180183"/>
              <a:ext cx="7577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chemeClr val="tx2">
                      <a:lumMod val="50000"/>
                    </a:schemeClr>
                  </a:solidFill>
                </a:rPr>
                <a:t>Д</a:t>
              </a:r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3528" y="3429000"/>
            <a:ext cx="1512168" cy="864096"/>
            <a:chOff x="323528" y="2132856"/>
            <a:chExt cx="1512168" cy="864096"/>
          </a:xfrm>
        </p:grpSpPr>
        <p:sp>
          <p:nvSpPr>
            <p:cNvPr id="15" name="Выноска со стрелкой вправо 14"/>
            <p:cNvSpPr/>
            <p:nvPr/>
          </p:nvSpPr>
          <p:spPr>
            <a:xfrm>
              <a:off x="323528" y="2132856"/>
              <a:ext cx="1512168" cy="864096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562" y="2180183"/>
              <a:ext cx="746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chemeClr val="tx2">
                      <a:lumMod val="50000"/>
                    </a:schemeClr>
                  </a:solidFill>
                </a:rPr>
                <a:t>В</a:t>
              </a:r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3528" y="4581128"/>
            <a:ext cx="1512168" cy="864096"/>
            <a:chOff x="323528" y="1988840"/>
            <a:chExt cx="1512168" cy="864096"/>
          </a:xfrm>
        </p:grpSpPr>
        <p:sp>
          <p:nvSpPr>
            <p:cNvPr id="18" name="Выноска со стрелкой вправо 17"/>
            <p:cNvSpPr/>
            <p:nvPr/>
          </p:nvSpPr>
          <p:spPr>
            <a:xfrm>
              <a:off x="323528" y="1988840"/>
              <a:ext cx="1512168" cy="864096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552" y="2046039"/>
              <a:ext cx="7577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chemeClr val="tx2">
                      <a:lumMod val="50000"/>
                    </a:schemeClr>
                  </a:solidFill>
                </a:rPr>
                <a:t>Т</a:t>
              </a:r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3922" y="260648"/>
            <a:ext cx="1512168" cy="864096"/>
            <a:chOff x="323528" y="2132856"/>
            <a:chExt cx="1512168" cy="864096"/>
          </a:xfrm>
        </p:grpSpPr>
        <p:sp>
          <p:nvSpPr>
            <p:cNvPr id="21" name="Выноска со стрелкой вправо 20"/>
            <p:cNvSpPr/>
            <p:nvPr/>
          </p:nvSpPr>
          <p:spPr>
            <a:xfrm>
              <a:off x="323528" y="2132856"/>
              <a:ext cx="1512168" cy="864096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2357" y="2163706"/>
              <a:ext cx="7560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chemeClr val="tx2">
                      <a:lumMod val="50000"/>
                    </a:schemeClr>
                  </a:solidFill>
                </a:rPr>
                <a:t>Н</a:t>
              </a:r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528" y="5661248"/>
            <a:ext cx="1512168" cy="864096"/>
            <a:chOff x="323528" y="2132856"/>
            <a:chExt cx="1512168" cy="864096"/>
          </a:xfrm>
        </p:grpSpPr>
        <p:sp>
          <p:nvSpPr>
            <p:cNvPr id="24" name="Выноска со стрелкой вправо 23"/>
            <p:cNvSpPr/>
            <p:nvPr/>
          </p:nvSpPr>
          <p:spPr>
            <a:xfrm>
              <a:off x="323528" y="2132856"/>
              <a:ext cx="1512168" cy="864096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090" y="2180183"/>
              <a:ext cx="10474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chemeClr val="tx2">
                      <a:lumMod val="50000"/>
                    </a:schemeClr>
                  </a:solidFill>
                </a:rPr>
                <a:t>М</a:t>
              </a:r>
              <a:r>
                <a:rPr lang="ru-RU" sz="4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4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30950" y="297844"/>
            <a:ext cx="2664296" cy="769441"/>
            <a:chOff x="1979712" y="1100063"/>
            <a:chExt cx="2664296" cy="76944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979712" y="1100063"/>
              <a:ext cx="2664296" cy="7694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01146" y="1126485"/>
              <a:ext cx="2090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err="1" smtClean="0"/>
                <a:t>хто?што</a:t>
              </a:r>
              <a:r>
                <a:rPr lang="ru-RU" sz="3600" dirty="0" smtClean="0"/>
                <a:t>?</a:t>
              </a:r>
              <a:endParaRPr lang="ru-RU" sz="36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007518" y="1298344"/>
            <a:ext cx="2664296" cy="769441"/>
            <a:chOff x="1979712" y="1100063"/>
            <a:chExt cx="2664296" cy="76944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979712" y="1100063"/>
              <a:ext cx="2664296" cy="7694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31739" y="1126485"/>
              <a:ext cx="2301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 smtClean="0"/>
                <a:t>каго?чаго</a:t>
              </a:r>
              <a:r>
                <a:rPr lang="ru-RU" sz="3600" dirty="0" smtClean="0"/>
                <a:t>?</a:t>
              </a:r>
              <a:endParaRPr lang="ru-RU" sz="36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078005" y="3391048"/>
            <a:ext cx="2664296" cy="769441"/>
            <a:chOff x="1979712" y="1100063"/>
            <a:chExt cx="2664296" cy="76944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979712" y="1100063"/>
              <a:ext cx="2664296" cy="7694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31739" y="1126485"/>
              <a:ext cx="2341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 smtClean="0"/>
                <a:t>каго?што</a:t>
              </a:r>
              <a:r>
                <a:rPr lang="ru-RU" sz="3600" dirty="0" smtClean="0"/>
                <a:t>?</a:t>
              </a:r>
              <a:endParaRPr lang="ru-RU" sz="36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078005" y="2399868"/>
            <a:ext cx="2664296" cy="769441"/>
            <a:chOff x="1979712" y="1100063"/>
            <a:chExt cx="2664296" cy="769441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979712" y="1100063"/>
              <a:ext cx="2664296" cy="7694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9713" y="1126485"/>
              <a:ext cx="255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 smtClean="0"/>
                <a:t>каму?чаму</a:t>
              </a:r>
              <a:r>
                <a:rPr lang="ru-RU" sz="3600" dirty="0" smtClean="0"/>
                <a:t>?</a:t>
              </a:r>
              <a:endParaRPr lang="ru-RU" sz="36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030950" y="4545994"/>
            <a:ext cx="2664296" cy="769441"/>
            <a:chOff x="1979712" y="1122710"/>
            <a:chExt cx="2664296" cy="769441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979712" y="1122710"/>
              <a:ext cx="2664296" cy="7694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31740" y="1126485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 smtClean="0"/>
                <a:t>кім?чым</a:t>
              </a:r>
              <a:r>
                <a:rPr lang="ru-RU" sz="3600" dirty="0" smtClean="0"/>
                <a:t>?</a:t>
              </a:r>
              <a:endParaRPr lang="ru-RU" sz="36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068158" y="5648802"/>
            <a:ext cx="3295930" cy="769441"/>
            <a:chOff x="1962343" y="1100063"/>
            <a:chExt cx="2846421" cy="769441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979712" y="1100063"/>
              <a:ext cx="2664296" cy="76944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62343" y="1126485"/>
              <a:ext cx="2846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 smtClean="0"/>
                <a:t>аб</a:t>
              </a:r>
              <a:r>
                <a:rPr lang="ru-RU" sz="3600" dirty="0" smtClean="0"/>
                <a:t> </a:t>
              </a:r>
              <a:r>
                <a:rPr lang="ru-RU" sz="3600" dirty="0" err="1" smtClean="0"/>
                <a:t>кім?аб</a:t>
              </a:r>
              <a:r>
                <a:rPr lang="ru-RU" sz="3600" dirty="0" smtClean="0"/>
                <a:t> </a:t>
              </a:r>
              <a:r>
                <a:rPr lang="ru-RU" sz="3600" dirty="0" err="1" smtClean="0"/>
                <a:t>чым</a:t>
              </a:r>
              <a:r>
                <a:rPr lang="ru-RU" sz="3600" dirty="0" smtClean="0"/>
                <a:t>?</a:t>
              </a:r>
              <a:endParaRPr lang="ru-RU" sz="36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914204" y="260648"/>
            <a:ext cx="3600400" cy="800291"/>
            <a:chOff x="5076056" y="1126485"/>
            <a:chExt cx="3600400" cy="80029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076056" y="1126485"/>
              <a:ext cx="3600400" cy="79034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36096" y="1157335"/>
              <a:ext cx="30243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err="1" smtClean="0">
                  <a:solidFill>
                    <a:schemeClr val="bg1"/>
                  </a:solidFill>
                </a:rPr>
                <a:t>пач</a:t>
              </a:r>
              <a:r>
                <a:rPr lang="ru-RU" sz="4400" dirty="0" smtClean="0">
                  <a:solidFill>
                    <a:schemeClr val="bg1"/>
                  </a:solidFill>
                </a:rPr>
                <a:t>. форма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ятиугольник 2"/>
          <p:cNvSpPr/>
          <p:nvPr/>
        </p:nvSpPr>
        <p:spPr>
          <a:xfrm rot="10800000">
            <a:off x="8466531" y="1349038"/>
            <a:ext cx="677469" cy="63980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vladtime.ru/uploads/posts/2013-10/1383185164_znak-voprosa-267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54" y="15788"/>
            <a:ext cx="1097056" cy="12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6194744" y="3414451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6194744" y="4463855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orenblog.ru/wp-content/uploads/2010/07/mark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b="13805"/>
          <a:stretch/>
        </p:blipFill>
        <p:spPr bwMode="auto">
          <a:xfrm>
            <a:off x="6194744" y="5581142"/>
            <a:ext cx="825528" cy="8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ятиугольник 71"/>
          <p:cNvSpPr/>
          <p:nvPr/>
        </p:nvSpPr>
        <p:spPr>
          <a:xfrm rot="10800000">
            <a:off x="8494116" y="2420888"/>
            <a:ext cx="677469" cy="63980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ятиугольник 72"/>
          <p:cNvSpPr/>
          <p:nvPr/>
        </p:nvSpPr>
        <p:spPr>
          <a:xfrm rot="10800000">
            <a:off x="8494116" y="3509279"/>
            <a:ext cx="677469" cy="63980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ятиугольник 73"/>
          <p:cNvSpPr/>
          <p:nvPr/>
        </p:nvSpPr>
        <p:spPr>
          <a:xfrm rot="10800000">
            <a:off x="8478877" y="4589398"/>
            <a:ext cx="677469" cy="63980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ятиугольник 74"/>
          <p:cNvSpPr/>
          <p:nvPr/>
        </p:nvSpPr>
        <p:spPr>
          <a:xfrm rot="10800000">
            <a:off x="8478877" y="5669518"/>
            <a:ext cx="677469" cy="639801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4907389" y="1370529"/>
            <a:ext cx="3600400" cy="672753"/>
            <a:chOff x="4860032" y="2052577"/>
            <a:chExt cx="3600400" cy="672753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4860032" y="2052577"/>
              <a:ext cx="3600400" cy="67275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81924" y="2065787"/>
              <a:ext cx="2703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дзе?адкуль</a:t>
              </a:r>
              <a:r>
                <a:rPr lang="ru-RU" sz="3600" b="1" dirty="0" smtClean="0">
                  <a:solidFill>
                    <a:schemeClr val="accent3">
                      <a:lumMod val="50000"/>
                    </a:schemeClr>
                  </a:solidFill>
                </a:rPr>
                <a:t>?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051720" y="1293441"/>
            <a:ext cx="6519784" cy="864096"/>
            <a:chOff x="1874780" y="3747227"/>
            <a:chExt cx="6519784" cy="864096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1874780" y="3747227"/>
              <a:ext cx="651978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85986" y="3898525"/>
              <a:ext cx="521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а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д, 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з,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без, да, для, каля, </a:t>
              </a:r>
              <a:r>
                <a:rPr lang="ru-RU" sz="2800" b="1" dirty="0" smtClean="0">
                  <a:solidFill>
                    <a:srgbClr val="003366"/>
                  </a:solidFill>
                </a:rPr>
                <a:t>у,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з-за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008448" y="2289646"/>
            <a:ext cx="6519784" cy="957764"/>
            <a:chOff x="1957919" y="2610194"/>
            <a:chExt cx="6519784" cy="95776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957919" y="2703862"/>
              <a:ext cx="651978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97535" y="2610194"/>
              <a:ext cx="705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3">
                      <a:lumMod val="50000"/>
                    </a:schemeClr>
                  </a:solidFill>
                </a:rPr>
                <a:t>к</a:t>
              </a:r>
              <a:endParaRPr lang="ru-RU" sz="5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926781" y="3441194"/>
            <a:ext cx="3600400" cy="707886"/>
            <a:chOff x="4860032" y="2035010"/>
            <a:chExt cx="3600400" cy="707886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4860032" y="2052577"/>
              <a:ext cx="3600400" cy="67275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23513" y="2035010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куды</a:t>
              </a: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?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030950" y="3405791"/>
            <a:ext cx="6519784" cy="864096"/>
            <a:chOff x="2067017" y="2857541"/>
            <a:chExt cx="6519784" cy="864096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2067017" y="2857541"/>
              <a:ext cx="651978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51507" y="2920579"/>
              <a:ext cx="5832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за,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2800" b="1" dirty="0" smtClean="0">
                  <a:solidFill>
                    <a:srgbClr val="FFC000"/>
                  </a:solidFill>
                </a:rPr>
                <a:t>на,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9933FF"/>
                  </a:solidFill>
                </a:rPr>
                <a:t>пад</a:t>
              </a:r>
              <a:r>
                <a:rPr lang="ru-RU" sz="2800" b="1" dirty="0" smtClean="0">
                  <a:solidFill>
                    <a:srgbClr val="9933FF"/>
                  </a:solidFill>
                </a:rPr>
                <a:t>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у, </a:t>
              </a:r>
              <a:r>
                <a:rPr lang="ru-RU" sz="2800" b="1" dirty="0" err="1" smtClean="0">
                  <a:solidFill>
                    <a:srgbClr val="FF0000"/>
                  </a:solidFill>
                </a:rPr>
                <a:t>пра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60032" y="4545994"/>
            <a:ext cx="3600400" cy="755214"/>
            <a:chOff x="4788024" y="2035010"/>
            <a:chExt cx="3600400" cy="755214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4788024" y="2117471"/>
              <a:ext cx="3600400" cy="67275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93367" y="2035010"/>
              <a:ext cx="26545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дзе?калі</a:t>
              </a: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?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8448" y="4518582"/>
            <a:ext cx="6519784" cy="864096"/>
            <a:chOff x="2052071" y="3024348"/>
            <a:chExt cx="6519784" cy="864096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2052071" y="3024348"/>
              <a:ext cx="651978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14251" y="3144093"/>
              <a:ext cx="3517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н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ад, </a:t>
              </a:r>
              <a:r>
                <a:rPr lang="ru-RU" sz="2800" b="1" dirty="0" err="1" smtClean="0">
                  <a:solidFill>
                    <a:srgbClr val="9933FF"/>
                  </a:solidFill>
                </a:rPr>
                <a:t>пад</a:t>
              </a:r>
              <a:r>
                <a:rPr lang="ru-RU" sz="2800" b="1" dirty="0" smtClean="0">
                  <a:solidFill>
                    <a:srgbClr val="9933FF"/>
                  </a:solidFill>
                </a:rPr>
                <a:t>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FF0000"/>
                  </a:solidFill>
                </a:rPr>
                <a:t>перад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, </a:t>
              </a:r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за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, 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з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429280" y="5661248"/>
            <a:ext cx="3098952" cy="707886"/>
            <a:chOff x="5429280" y="5661248"/>
            <a:chExt cx="3098952" cy="707886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5429280" y="5661248"/>
              <a:ext cx="3098952" cy="67275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853240" y="5661248"/>
              <a:ext cx="2410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дзе?калі</a:t>
              </a:r>
              <a:r>
                <a:rPr lang="ru-RU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?</a:t>
              </a:r>
              <a:endParaRPr lang="ru-RU" sz="4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104196" y="5656138"/>
            <a:ext cx="6519784" cy="864096"/>
            <a:chOff x="2029254" y="5541700"/>
            <a:chExt cx="6519784" cy="864096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2029254" y="5541700"/>
              <a:ext cx="651978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909562" y="5663076"/>
              <a:ext cx="2991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solidFill>
                    <a:srgbClr val="FF0000"/>
                  </a:solidFill>
                </a:rPr>
                <a:t>а</a:t>
              </a:r>
              <a:r>
                <a:rPr lang="ru-RU" sz="2800" b="1" dirty="0" err="1" smtClean="0">
                  <a:solidFill>
                    <a:srgbClr val="FF0000"/>
                  </a:solidFill>
                </a:rPr>
                <a:t>б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, </a:t>
              </a:r>
              <a:r>
                <a:rPr lang="ru-RU" sz="2800" b="1" dirty="0" smtClean="0">
                  <a:solidFill>
                    <a:srgbClr val="FFC000"/>
                  </a:solidFill>
                </a:rPr>
                <a:t>на,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па, </a:t>
              </a:r>
              <a:r>
                <a:rPr lang="ru-RU" sz="2800" b="1" dirty="0" smtClean="0">
                  <a:solidFill>
                    <a:srgbClr val="003366"/>
                  </a:solidFill>
                </a:rPr>
                <a:t>у,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FF0000"/>
                  </a:solidFill>
                </a:rPr>
                <a:t>пры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Нашивка 1">
            <a:hlinkClick r:id="rId7" action="ppaction://hlinkpres?slideindex=1&amp;slidetitle="/>
          </p:cNvPr>
          <p:cNvSpPr/>
          <p:nvPr/>
        </p:nvSpPr>
        <p:spPr>
          <a:xfrm rot="10800000">
            <a:off x="8409202" y="6503751"/>
            <a:ext cx="683408" cy="337766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9cd1f033f2dd9a9451eda3629c77fecd834f85"/>
  <p:tag name="ISPRING_RESOURCE_PATHS_HASH_PRESENTER" val="75c737304357f657d2c77f6d19df7337d8506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130</Words>
  <Application>Microsoft Office PowerPoint</Application>
  <PresentationFormat>Экран (4:3)</PresentationFormat>
  <Paragraphs>29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User_45</cp:lastModifiedBy>
  <cp:revision>59</cp:revision>
  <dcterms:created xsi:type="dcterms:W3CDTF">2013-11-04T18:49:09Z</dcterms:created>
  <dcterms:modified xsi:type="dcterms:W3CDTF">2019-02-25T15:17:06Z</dcterms:modified>
</cp:coreProperties>
</file>