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E4AAB0-B696-4AEB-A8D9-11A182719F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CBD8331-5E9A-475F-9F29-99A8BF31BD80}">
      <dgm:prSet/>
      <dgm:spPr/>
      <dgm:t>
        <a:bodyPr/>
        <a:lstStyle/>
        <a:p>
          <a:pPr rtl="0"/>
          <a:r>
            <a:rPr lang="ru-RU" dirty="0" smtClean="0"/>
            <a:t>Во время движения группы по льду соблюдайте дистанцию 5-6м. </a:t>
          </a:r>
          <a:br>
            <a:rPr lang="ru-RU" dirty="0" smtClean="0"/>
          </a:br>
          <a:r>
            <a:rPr lang="ru-RU" b="1" dirty="0" smtClean="0">
              <a:solidFill>
                <a:srgbClr val="FF0000"/>
              </a:solidFill>
            </a:rPr>
            <a:t>ПОМНИТЕ! </a:t>
          </a:r>
          <a:r>
            <a:rPr lang="ru-RU" dirty="0" smtClean="0"/>
            <a:t>Ни в коем случае не прыгайте по льду, также не стоит бегать по нему</a:t>
          </a:r>
          <a:endParaRPr lang="ru-RU" dirty="0"/>
        </a:p>
      </dgm:t>
    </dgm:pt>
    <dgm:pt modelId="{C0E36455-A122-4A7D-AD98-6E3AF4A92CE0}" type="parTrans" cxnId="{790D073A-E1A6-4726-8A2A-865D609CC3E4}">
      <dgm:prSet/>
      <dgm:spPr/>
      <dgm:t>
        <a:bodyPr/>
        <a:lstStyle/>
        <a:p>
          <a:endParaRPr lang="ru-RU"/>
        </a:p>
      </dgm:t>
    </dgm:pt>
    <dgm:pt modelId="{69505CCE-8703-47AD-A937-413331C1A2AA}" type="sibTrans" cxnId="{790D073A-E1A6-4726-8A2A-865D609CC3E4}">
      <dgm:prSet/>
      <dgm:spPr/>
      <dgm:t>
        <a:bodyPr/>
        <a:lstStyle/>
        <a:p>
          <a:endParaRPr lang="ru-RU"/>
        </a:p>
      </dgm:t>
    </dgm:pt>
    <dgm:pt modelId="{505F14BE-F9ED-4076-88FA-2D98EABDD9DF}" type="pres">
      <dgm:prSet presAssocID="{AEE4AAB0-B696-4AEB-A8D9-11A182719F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DA6A98-8F39-4618-85EB-0030D9EC6DE0}" type="pres">
      <dgm:prSet presAssocID="{1CBD8331-5E9A-475F-9F29-99A8BF31BD8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0D073A-E1A6-4726-8A2A-865D609CC3E4}" srcId="{AEE4AAB0-B696-4AEB-A8D9-11A182719F4A}" destId="{1CBD8331-5E9A-475F-9F29-99A8BF31BD80}" srcOrd="0" destOrd="0" parTransId="{C0E36455-A122-4A7D-AD98-6E3AF4A92CE0}" sibTransId="{69505CCE-8703-47AD-A937-413331C1A2AA}"/>
    <dgm:cxn modelId="{798C1284-C604-46F2-843C-92E8E59F9CB4}" type="presOf" srcId="{1CBD8331-5E9A-475F-9F29-99A8BF31BD80}" destId="{B8DA6A98-8F39-4618-85EB-0030D9EC6DE0}" srcOrd="0" destOrd="0" presId="urn:microsoft.com/office/officeart/2005/8/layout/vList2"/>
    <dgm:cxn modelId="{B823F5BF-555C-44BD-A265-E8D1E04095F2}" type="presOf" srcId="{AEE4AAB0-B696-4AEB-A8D9-11A182719F4A}" destId="{505F14BE-F9ED-4076-88FA-2D98EABDD9DF}" srcOrd="0" destOrd="0" presId="urn:microsoft.com/office/officeart/2005/8/layout/vList2"/>
    <dgm:cxn modelId="{92CC99A3-0956-45DD-BDCA-1336CEF6D35B}" type="presParOf" srcId="{505F14BE-F9ED-4076-88FA-2D98EABDD9DF}" destId="{B8DA6A98-8F39-4618-85EB-0030D9EC6D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E4FD5E-CDA2-4601-96E6-69912A7FED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051E0A2-FD42-45CC-9190-E461E053F727}">
      <dgm:prSet custT="1"/>
      <dgm:spPr/>
      <dgm:t>
        <a:bodyPr/>
        <a:lstStyle/>
        <a:p>
          <a:pPr rtl="0"/>
          <a:r>
            <a:rPr lang="ru-RU" sz="1800" dirty="0" smtClean="0"/>
            <a:t>Не катайтесь на лыжах и не играйте на толком льду и возле полыньи</a:t>
          </a:r>
          <a:endParaRPr lang="ru-RU" sz="1800" dirty="0"/>
        </a:p>
      </dgm:t>
    </dgm:pt>
    <dgm:pt modelId="{CCFD41D9-E1DF-44E9-AAD1-37413B70AD9F}" type="parTrans" cxnId="{4BD4760D-A2AE-4FD9-A8BE-870911D96834}">
      <dgm:prSet/>
      <dgm:spPr/>
      <dgm:t>
        <a:bodyPr/>
        <a:lstStyle/>
        <a:p>
          <a:endParaRPr lang="ru-RU"/>
        </a:p>
      </dgm:t>
    </dgm:pt>
    <dgm:pt modelId="{02641314-6C84-47F9-B5D9-99F9BC7DD42A}" type="sibTrans" cxnId="{4BD4760D-A2AE-4FD9-A8BE-870911D96834}">
      <dgm:prSet/>
      <dgm:spPr/>
      <dgm:t>
        <a:bodyPr/>
        <a:lstStyle/>
        <a:p>
          <a:endParaRPr lang="ru-RU"/>
        </a:p>
      </dgm:t>
    </dgm:pt>
    <dgm:pt modelId="{041EFADA-43CC-4BE5-9D25-37AF3657D42F}" type="pres">
      <dgm:prSet presAssocID="{08E4FD5E-CDA2-4601-96E6-69912A7FED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06DF99-4362-4CE5-87E7-0635B4D63383}" type="pres">
      <dgm:prSet presAssocID="{0051E0A2-FD42-45CC-9190-E461E053F7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D4760D-A2AE-4FD9-A8BE-870911D96834}" srcId="{08E4FD5E-CDA2-4601-96E6-69912A7FED98}" destId="{0051E0A2-FD42-45CC-9190-E461E053F727}" srcOrd="0" destOrd="0" parTransId="{CCFD41D9-E1DF-44E9-AAD1-37413B70AD9F}" sibTransId="{02641314-6C84-47F9-B5D9-99F9BC7DD42A}"/>
    <dgm:cxn modelId="{9CE574D0-47FA-457F-935D-ADCFC1217D4C}" type="presOf" srcId="{0051E0A2-FD42-45CC-9190-E461E053F727}" destId="{7A06DF99-4362-4CE5-87E7-0635B4D63383}" srcOrd="0" destOrd="0" presId="urn:microsoft.com/office/officeart/2005/8/layout/vList2"/>
    <dgm:cxn modelId="{75B82755-7951-4BBD-9A18-8F09A0FC2663}" type="presOf" srcId="{08E4FD5E-CDA2-4601-96E6-69912A7FED98}" destId="{041EFADA-43CC-4BE5-9D25-37AF3657D42F}" srcOrd="0" destOrd="0" presId="urn:microsoft.com/office/officeart/2005/8/layout/vList2"/>
    <dgm:cxn modelId="{F5FDABA2-DE9E-42CB-B296-5BF0D93B28D8}" type="presParOf" srcId="{041EFADA-43CC-4BE5-9D25-37AF3657D42F}" destId="{7A06DF99-4362-4CE5-87E7-0635B4D633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9B7AA8-060D-42F0-A581-7D175D70FB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904B09A-F168-4816-B891-9BB12EF1F13C}">
      <dgm:prSet custT="1"/>
      <dgm:spPr/>
      <dgm:t>
        <a:bodyPr/>
        <a:lstStyle/>
        <a:p>
          <a:pPr rtl="0"/>
          <a:r>
            <a:rPr lang="ru-RU" sz="1800" dirty="0" smtClean="0"/>
            <a:t>Не катитесь на санках с горок  на лед. Он можем треснуть.</a:t>
          </a:r>
          <a:endParaRPr lang="ru-RU" sz="1800" dirty="0"/>
        </a:p>
      </dgm:t>
    </dgm:pt>
    <dgm:pt modelId="{885E2AA3-651F-41A2-B1F7-36C7E0085C55}" type="parTrans" cxnId="{805A8959-73C3-4C8F-A470-EA78CAEA7FCC}">
      <dgm:prSet/>
      <dgm:spPr/>
      <dgm:t>
        <a:bodyPr/>
        <a:lstStyle/>
        <a:p>
          <a:endParaRPr lang="ru-RU"/>
        </a:p>
      </dgm:t>
    </dgm:pt>
    <dgm:pt modelId="{1C49C435-AA53-4244-9106-3CFBDCC836E0}" type="sibTrans" cxnId="{805A8959-73C3-4C8F-A470-EA78CAEA7FCC}">
      <dgm:prSet/>
      <dgm:spPr/>
      <dgm:t>
        <a:bodyPr/>
        <a:lstStyle/>
        <a:p>
          <a:endParaRPr lang="ru-RU"/>
        </a:p>
      </dgm:t>
    </dgm:pt>
    <dgm:pt modelId="{2A6C5A54-1C87-4F81-8E63-AC9F6078A6FD}" type="pres">
      <dgm:prSet presAssocID="{549B7AA8-060D-42F0-A581-7D175D70FB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D23122-909F-4EEC-805B-629BBA05ACC0}" type="pres">
      <dgm:prSet presAssocID="{6904B09A-F168-4816-B891-9BB12EF1F1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5A8959-73C3-4C8F-A470-EA78CAEA7FCC}" srcId="{549B7AA8-060D-42F0-A581-7D175D70FBE0}" destId="{6904B09A-F168-4816-B891-9BB12EF1F13C}" srcOrd="0" destOrd="0" parTransId="{885E2AA3-651F-41A2-B1F7-36C7E0085C55}" sibTransId="{1C49C435-AA53-4244-9106-3CFBDCC836E0}"/>
    <dgm:cxn modelId="{B60EFE7E-83AE-4D95-AADD-A88215D5E892}" type="presOf" srcId="{549B7AA8-060D-42F0-A581-7D175D70FBE0}" destId="{2A6C5A54-1C87-4F81-8E63-AC9F6078A6FD}" srcOrd="0" destOrd="0" presId="urn:microsoft.com/office/officeart/2005/8/layout/vList2"/>
    <dgm:cxn modelId="{D3E27957-8F5C-4A2F-9FB4-08FBD0E4D05E}" type="presOf" srcId="{6904B09A-F168-4816-B891-9BB12EF1F13C}" destId="{5ED23122-909F-4EEC-805B-629BBA05ACC0}" srcOrd="0" destOrd="0" presId="urn:microsoft.com/office/officeart/2005/8/layout/vList2"/>
    <dgm:cxn modelId="{8BFF60FE-BF97-4AFD-9817-593FC4C75DB6}" type="presParOf" srcId="{2A6C5A54-1C87-4F81-8E63-AC9F6078A6FD}" destId="{5ED23122-909F-4EEC-805B-629BBA05AC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2A56D8-112B-4741-A943-E016C665A3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4B25014-4E02-4F15-8E5B-5FCA234FA931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ВНИМАНИЕ! </a:t>
          </a:r>
          <a:r>
            <a:rPr lang="ru-RU" sz="1800" dirty="0" smtClean="0"/>
            <a:t>Если под вами затрещал лед и появились трещины, не бегите от опасности. Плавно ложитесь на лед и перекатывайтесь в безопасное место.</a:t>
          </a:r>
          <a:endParaRPr lang="ru-RU" sz="1800" dirty="0"/>
        </a:p>
      </dgm:t>
    </dgm:pt>
    <dgm:pt modelId="{76ADDF49-3915-4259-BEB8-8E66B7514E81}" type="parTrans" cxnId="{6CAF1A9E-226D-4399-831F-0BE8EF7AC20F}">
      <dgm:prSet/>
      <dgm:spPr/>
      <dgm:t>
        <a:bodyPr/>
        <a:lstStyle/>
        <a:p>
          <a:endParaRPr lang="ru-RU"/>
        </a:p>
      </dgm:t>
    </dgm:pt>
    <dgm:pt modelId="{980D256C-F6FD-466F-8143-3385D25F0DBB}" type="sibTrans" cxnId="{6CAF1A9E-226D-4399-831F-0BE8EF7AC20F}">
      <dgm:prSet/>
      <dgm:spPr/>
      <dgm:t>
        <a:bodyPr/>
        <a:lstStyle/>
        <a:p>
          <a:endParaRPr lang="ru-RU"/>
        </a:p>
      </dgm:t>
    </dgm:pt>
    <dgm:pt modelId="{B38A5AE4-70B7-4863-90B7-CEBAEF813D41}" type="pres">
      <dgm:prSet presAssocID="{B72A56D8-112B-4741-A943-E016C665A3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7B340-6127-4BD8-A04B-DC05D974B3D5}" type="pres">
      <dgm:prSet presAssocID="{94B25014-4E02-4F15-8E5B-5FCA234FA9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34E2E-4E7D-497B-B26D-AD9E0C4993DA}" type="presOf" srcId="{B72A56D8-112B-4741-A943-E016C665A39D}" destId="{B38A5AE4-70B7-4863-90B7-CEBAEF813D41}" srcOrd="0" destOrd="0" presId="urn:microsoft.com/office/officeart/2005/8/layout/vList2"/>
    <dgm:cxn modelId="{FE0015F8-6463-4ADE-9320-7B4FA9C716DD}" type="presOf" srcId="{94B25014-4E02-4F15-8E5B-5FCA234FA931}" destId="{A1B7B340-6127-4BD8-A04B-DC05D974B3D5}" srcOrd="0" destOrd="0" presId="urn:microsoft.com/office/officeart/2005/8/layout/vList2"/>
    <dgm:cxn modelId="{6CAF1A9E-226D-4399-831F-0BE8EF7AC20F}" srcId="{B72A56D8-112B-4741-A943-E016C665A39D}" destId="{94B25014-4E02-4F15-8E5B-5FCA234FA931}" srcOrd="0" destOrd="0" parTransId="{76ADDF49-3915-4259-BEB8-8E66B7514E81}" sibTransId="{980D256C-F6FD-466F-8143-3385D25F0DBB}"/>
    <dgm:cxn modelId="{8C915F18-0D84-4F8A-92E1-8C5EF27A3829}" type="presParOf" srcId="{B38A5AE4-70B7-4863-90B7-CEBAEF813D41}" destId="{A1B7B340-6127-4BD8-A04B-DC05D974B3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574091-A145-4680-9C03-E1A2D2B1AA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0D00386-31DF-4EE7-A823-B765AE0C2B50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ПОМНИТЕ! </a:t>
          </a:r>
          <a:r>
            <a:rPr lang="ru-RU" sz="1800" dirty="0" smtClean="0"/>
            <a:t>Быстрое оказание помощи попавшему в беду возможно только в зоне разрешенного перехода.</a:t>
          </a:r>
          <a:endParaRPr lang="ru-RU" sz="1800" dirty="0"/>
        </a:p>
      </dgm:t>
    </dgm:pt>
    <dgm:pt modelId="{703D3D81-2B09-4D78-8E87-2B64786174A8}" type="parTrans" cxnId="{F8F855F2-AB8F-40B8-A654-25BE4F5FD75C}">
      <dgm:prSet/>
      <dgm:spPr/>
      <dgm:t>
        <a:bodyPr/>
        <a:lstStyle/>
        <a:p>
          <a:endParaRPr lang="ru-RU"/>
        </a:p>
      </dgm:t>
    </dgm:pt>
    <dgm:pt modelId="{2BEB281D-32A2-4A4E-97C2-8F94C66C313E}" type="sibTrans" cxnId="{F8F855F2-AB8F-40B8-A654-25BE4F5FD75C}">
      <dgm:prSet/>
      <dgm:spPr/>
      <dgm:t>
        <a:bodyPr/>
        <a:lstStyle/>
        <a:p>
          <a:endParaRPr lang="ru-RU"/>
        </a:p>
      </dgm:t>
    </dgm:pt>
    <dgm:pt modelId="{615B48FC-0B56-4650-8B10-8B891AB8C2BF}" type="pres">
      <dgm:prSet presAssocID="{F2574091-A145-4680-9C03-E1A2D2B1AA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29BD5-D8B6-4CA5-AACB-179BA1A0526D}" type="pres">
      <dgm:prSet presAssocID="{30D00386-31DF-4EE7-A823-B765AE0C2B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AECE7-FAC3-4C25-B177-872EA0ED66E2}" type="presOf" srcId="{30D00386-31DF-4EE7-A823-B765AE0C2B50}" destId="{21029BD5-D8B6-4CA5-AACB-179BA1A0526D}" srcOrd="0" destOrd="0" presId="urn:microsoft.com/office/officeart/2005/8/layout/vList2"/>
    <dgm:cxn modelId="{F8F855F2-AB8F-40B8-A654-25BE4F5FD75C}" srcId="{F2574091-A145-4680-9C03-E1A2D2B1AA24}" destId="{30D00386-31DF-4EE7-A823-B765AE0C2B50}" srcOrd="0" destOrd="0" parTransId="{703D3D81-2B09-4D78-8E87-2B64786174A8}" sibTransId="{2BEB281D-32A2-4A4E-97C2-8F94C66C313E}"/>
    <dgm:cxn modelId="{68B4D9AA-E1CB-4DBC-8DF9-DF499CE62309}" type="presOf" srcId="{F2574091-A145-4680-9C03-E1A2D2B1AA24}" destId="{615B48FC-0B56-4650-8B10-8B891AB8C2BF}" srcOrd="0" destOrd="0" presId="urn:microsoft.com/office/officeart/2005/8/layout/vList2"/>
    <dgm:cxn modelId="{14B7B041-364D-4B7B-944B-ADB6470D6EFE}" type="presParOf" srcId="{615B48FC-0B56-4650-8B10-8B891AB8C2BF}" destId="{21029BD5-D8B6-4CA5-AACB-179BA1A052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96D6E3-7FE6-47D6-A36A-1EE9F27C0D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BBB056-673C-48AB-BA54-5EDA2CCEE476}">
      <dgm:prSet custT="1"/>
      <dgm:spPr/>
      <dgm:t>
        <a:bodyPr/>
        <a:lstStyle/>
        <a:p>
          <a:pPr rtl="0"/>
          <a:r>
            <a:rPr lang="ru-RU" sz="1800" dirty="0" smtClean="0"/>
            <a:t>Выбравшись на берег, снимите и тщательно отожмите одежду. Бегом следуйте к ближайшему населенному пункту. Вызовите спасателей или скорую помощь.</a:t>
          </a:r>
          <a:endParaRPr lang="ru-RU" sz="1800" dirty="0"/>
        </a:p>
      </dgm:t>
    </dgm:pt>
    <dgm:pt modelId="{2BCF31BA-EDE2-4890-A901-6B9473537C89}" type="parTrans" cxnId="{4B90E0AF-F168-48D7-88BD-FD76CD30BAA9}">
      <dgm:prSet/>
      <dgm:spPr/>
      <dgm:t>
        <a:bodyPr/>
        <a:lstStyle/>
        <a:p>
          <a:endParaRPr lang="ru-RU"/>
        </a:p>
      </dgm:t>
    </dgm:pt>
    <dgm:pt modelId="{7635D0FE-1EAC-4FCF-9D35-2BC3DC254ED1}" type="sibTrans" cxnId="{4B90E0AF-F168-48D7-88BD-FD76CD30BAA9}">
      <dgm:prSet/>
      <dgm:spPr/>
      <dgm:t>
        <a:bodyPr/>
        <a:lstStyle/>
        <a:p>
          <a:endParaRPr lang="ru-RU"/>
        </a:p>
      </dgm:t>
    </dgm:pt>
    <dgm:pt modelId="{509A4D13-F8A1-407C-B95B-56C041C3C7BC}" type="pres">
      <dgm:prSet presAssocID="{3596D6E3-7FE6-47D6-A36A-1EE9F27C0D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F35038-2E6E-4A7B-9D9D-725FE06CB4D8}" type="pres">
      <dgm:prSet presAssocID="{2FBBB056-673C-48AB-BA54-5EDA2CCEE476}" presName="parentText" presStyleLbl="node1" presStyleIdx="0" presStyleCnt="1" custLinFactNeighborX="-10204" custLinFactNeighborY="-40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E206A-5D11-4770-92B1-EFC4CAA83C8E}" type="presOf" srcId="{2FBBB056-673C-48AB-BA54-5EDA2CCEE476}" destId="{44F35038-2E6E-4A7B-9D9D-725FE06CB4D8}" srcOrd="0" destOrd="0" presId="urn:microsoft.com/office/officeart/2005/8/layout/vList2"/>
    <dgm:cxn modelId="{D4A68FB6-E083-4135-91FC-12A3B3C324A3}" type="presOf" srcId="{3596D6E3-7FE6-47D6-A36A-1EE9F27C0D58}" destId="{509A4D13-F8A1-407C-B95B-56C041C3C7BC}" srcOrd="0" destOrd="0" presId="urn:microsoft.com/office/officeart/2005/8/layout/vList2"/>
    <dgm:cxn modelId="{4B90E0AF-F168-48D7-88BD-FD76CD30BAA9}" srcId="{3596D6E3-7FE6-47D6-A36A-1EE9F27C0D58}" destId="{2FBBB056-673C-48AB-BA54-5EDA2CCEE476}" srcOrd="0" destOrd="0" parTransId="{2BCF31BA-EDE2-4890-A901-6B9473537C89}" sibTransId="{7635D0FE-1EAC-4FCF-9D35-2BC3DC254ED1}"/>
    <dgm:cxn modelId="{76A21A7D-EA8D-44BF-B126-C01702E3D869}" type="presParOf" srcId="{509A4D13-F8A1-407C-B95B-56C041C3C7BC}" destId="{44F35038-2E6E-4A7B-9D9D-725FE06CB4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526A04-7B07-4765-8D12-1AE7CF80CC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4FD0BF-68B1-492A-AD17-D27B3CC5AB1C}">
      <dgm:prSet custT="1"/>
      <dgm:spPr/>
      <dgm:t>
        <a:bodyPr/>
        <a:lstStyle/>
        <a:p>
          <a:pPr rtl="0"/>
          <a:r>
            <a:rPr lang="ru-RU" sz="1800" dirty="0" smtClean="0"/>
            <a:t>Не допускайте обморожения и замерзания.</a:t>
          </a:r>
          <a:br>
            <a:rPr lang="ru-RU" sz="1800" dirty="0" smtClean="0"/>
          </a:br>
          <a:endParaRPr lang="ru-RU" sz="1800" dirty="0"/>
        </a:p>
      </dgm:t>
    </dgm:pt>
    <dgm:pt modelId="{829CC26A-3D80-40E4-A0D0-781FBA694633}" type="parTrans" cxnId="{BEA24796-E6C1-4F7E-A78F-A94C2799FF79}">
      <dgm:prSet/>
      <dgm:spPr/>
      <dgm:t>
        <a:bodyPr/>
        <a:lstStyle/>
        <a:p>
          <a:endParaRPr lang="ru-RU"/>
        </a:p>
      </dgm:t>
    </dgm:pt>
    <dgm:pt modelId="{350B9AC8-C4E5-4362-92B6-688B0B049D33}" type="sibTrans" cxnId="{BEA24796-E6C1-4F7E-A78F-A94C2799FF79}">
      <dgm:prSet/>
      <dgm:spPr/>
      <dgm:t>
        <a:bodyPr/>
        <a:lstStyle/>
        <a:p>
          <a:endParaRPr lang="ru-RU"/>
        </a:p>
      </dgm:t>
    </dgm:pt>
    <dgm:pt modelId="{7407C3E9-1863-4225-9BF0-5576E3182989}" type="pres">
      <dgm:prSet presAssocID="{5A526A04-7B07-4765-8D12-1AE7CF80CC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9B8AE-8659-4C93-A18A-5D77512FDD5E}" type="pres">
      <dgm:prSet presAssocID="{E04FD0BF-68B1-492A-AD17-D27B3CC5AB1C}" presName="parentText" presStyleLbl="node1" presStyleIdx="0" presStyleCnt="1" custLinFactNeighborX="-4688" custLinFactNeighborY="-13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19E396-0EDA-4D29-AC6F-D5FFEBCA584F}" type="presOf" srcId="{E04FD0BF-68B1-492A-AD17-D27B3CC5AB1C}" destId="{0EF9B8AE-8659-4C93-A18A-5D77512FDD5E}" srcOrd="0" destOrd="0" presId="urn:microsoft.com/office/officeart/2005/8/layout/vList2"/>
    <dgm:cxn modelId="{BEA24796-E6C1-4F7E-A78F-A94C2799FF79}" srcId="{5A526A04-7B07-4765-8D12-1AE7CF80CCC5}" destId="{E04FD0BF-68B1-492A-AD17-D27B3CC5AB1C}" srcOrd="0" destOrd="0" parTransId="{829CC26A-3D80-40E4-A0D0-781FBA694633}" sibTransId="{350B9AC8-C4E5-4362-92B6-688B0B049D33}"/>
    <dgm:cxn modelId="{C979C92C-050C-45A3-AF84-1E0C772F5C3F}" type="presOf" srcId="{5A526A04-7B07-4765-8D12-1AE7CF80CCC5}" destId="{7407C3E9-1863-4225-9BF0-5576E3182989}" srcOrd="0" destOrd="0" presId="urn:microsoft.com/office/officeart/2005/8/layout/vList2"/>
    <dgm:cxn modelId="{8F1F0286-429D-4653-ACAA-4FA25EC1549F}" type="presParOf" srcId="{7407C3E9-1863-4225-9BF0-5576E3182989}" destId="{0EF9B8AE-8659-4C93-A18A-5D77512FDD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A6A98-8F39-4618-85EB-0030D9EC6DE0}">
      <dsp:nvSpPr>
        <dsp:cNvPr id="0" name=""/>
        <dsp:cNvSpPr/>
      </dsp:nvSpPr>
      <dsp:spPr>
        <a:xfrm>
          <a:off x="0" y="181454"/>
          <a:ext cx="6858000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 время движения группы по льду соблюдайте дистанцию 5-6м. </a:t>
          </a:r>
          <a:br>
            <a:rPr lang="ru-RU" sz="1800" kern="1200" dirty="0" smtClean="0"/>
          </a:br>
          <a:r>
            <a:rPr lang="ru-RU" sz="1800" b="1" kern="1200" dirty="0" smtClean="0">
              <a:solidFill>
                <a:srgbClr val="FF0000"/>
              </a:solidFill>
            </a:rPr>
            <a:t>ПОМНИТЕ! </a:t>
          </a:r>
          <a:r>
            <a:rPr lang="ru-RU" sz="1800" kern="1200" dirty="0" smtClean="0"/>
            <a:t>Ни в коем случае не прыгайте по льду, также не стоит бегать по нему</a:t>
          </a:r>
          <a:endParaRPr lang="ru-RU" sz="1800" kern="1200" dirty="0"/>
        </a:p>
      </dsp:txBody>
      <dsp:txXfrm>
        <a:off x="0" y="181454"/>
        <a:ext cx="6858000" cy="9898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6DF99-4362-4CE5-87E7-0635B4D63383}">
      <dsp:nvSpPr>
        <dsp:cNvPr id="0" name=""/>
        <dsp:cNvSpPr/>
      </dsp:nvSpPr>
      <dsp:spPr>
        <a:xfrm>
          <a:off x="0" y="7259"/>
          <a:ext cx="6096000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катайтесь на лыжах и не играйте на толком льду и возле полыньи</a:t>
          </a:r>
          <a:endParaRPr lang="ru-RU" sz="1800" kern="1200" dirty="0"/>
        </a:p>
      </dsp:txBody>
      <dsp:txXfrm>
        <a:off x="0" y="7259"/>
        <a:ext cx="6096000" cy="82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D23122-909F-4EEC-805B-629BBA05ACC0}">
      <dsp:nvSpPr>
        <dsp:cNvPr id="0" name=""/>
        <dsp:cNvSpPr/>
      </dsp:nvSpPr>
      <dsp:spPr>
        <a:xfrm>
          <a:off x="0" y="7259"/>
          <a:ext cx="5638800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катитесь на санках с горок  на лед. Он можем треснуть.</a:t>
          </a:r>
          <a:endParaRPr lang="ru-RU" sz="1800" kern="1200" dirty="0"/>
        </a:p>
      </dsp:txBody>
      <dsp:txXfrm>
        <a:off x="0" y="7259"/>
        <a:ext cx="5638800" cy="82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7B340-6127-4BD8-A04B-DC05D974B3D5}">
      <dsp:nvSpPr>
        <dsp:cNvPr id="0" name=""/>
        <dsp:cNvSpPr/>
      </dsp:nvSpPr>
      <dsp:spPr>
        <a:xfrm>
          <a:off x="0" y="106064"/>
          <a:ext cx="73152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ВНИМАНИЕ! </a:t>
          </a:r>
          <a:r>
            <a:rPr lang="ru-RU" sz="1800" kern="1200" dirty="0" smtClean="0"/>
            <a:t>Если под вами затрещал лед и появились трещины, не бегите от опасности. Плавно ложитесь на лед и перекатывайтесь в безопасное место.</a:t>
          </a:r>
          <a:endParaRPr lang="ru-RU" sz="1800" kern="1200" dirty="0"/>
        </a:p>
      </dsp:txBody>
      <dsp:txXfrm>
        <a:off x="0" y="106064"/>
        <a:ext cx="7315200" cy="121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029BD5-D8B6-4CA5-AACB-179BA1A0526D}">
      <dsp:nvSpPr>
        <dsp:cNvPr id="0" name=""/>
        <dsp:cNvSpPr/>
      </dsp:nvSpPr>
      <dsp:spPr>
        <a:xfrm>
          <a:off x="0" y="3024"/>
          <a:ext cx="7543800" cy="917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ПОМНИТЕ! </a:t>
          </a:r>
          <a:r>
            <a:rPr lang="ru-RU" sz="1800" kern="1200" dirty="0" smtClean="0"/>
            <a:t>Быстрое оказание помощи попавшему в беду возможно только в зоне разрешенного перехода.</a:t>
          </a:r>
          <a:endParaRPr lang="ru-RU" sz="1800" kern="1200" dirty="0"/>
        </a:p>
      </dsp:txBody>
      <dsp:txXfrm>
        <a:off x="0" y="3024"/>
        <a:ext cx="7543800" cy="9172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F35038-2E6E-4A7B-9D9D-725FE06CB4D8}">
      <dsp:nvSpPr>
        <dsp:cNvPr id="0" name=""/>
        <dsp:cNvSpPr/>
      </dsp:nvSpPr>
      <dsp:spPr>
        <a:xfrm>
          <a:off x="0" y="228598"/>
          <a:ext cx="37338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Выбравшись на берег, снимите и тщательно отожмите одежду. Бегом следуйте к ближайшему населенному пункту. Вызовите спасателей или скорую помощь.</a:t>
          </a:r>
          <a:endParaRPr lang="ru-RU" sz="1800" kern="1200" dirty="0"/>
        </a:p>
      </dsp:txBody>
      <dsp:txXfrm>
        <a:off x="0" y="228598"/>
        <a:ext cx="3733800" cy="15590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9B8AE-8659-4C93-A18A-5D77512FDD5E}">
      <dsp:nvSpPr>
        <dsp:cNvPr id="0" name=""/>
        <dsp:cNvSpPr/>
      </dsp:nvSpPr>
      <dsp:spPr>
        <a:xfrm>
          <a:off x="0" y="0"/>
          <a:ext cx="48768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допускайте обморожения и замерзания.</a:t>
          </a:r>
          <a:br>
            <a:rPr lang="ru-RU" sz="1800" kern="1200" dirty="0" smtClean="0"/>
          </a:br>
          <a:endParaRPr lang="ru-RU" sz="1800" kern="1200" dirty="0"/>
        </a:p>
      </dsp:txBody>
      <dsp:txXfrm>
        <a:off x="0" y="0"/>
        <a:ext cx="4876800" cy="10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0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east Impacted" pitchFamily="2" charset="0"/>
              </a:rPr>
              <a:t>Правила безопасного поведения детей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Beast Impacted" pitchFamily="2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east Impacted" pitchFamily="2" charset="0"/>
              </a:rPr>
              <a:t>на водоемах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Beast Impacted" pitchFamily="2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east Impacted" pitchFamily="2" charset="0"/>
              </a:rPr>
              <a:t>в зимний период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east Impacted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066800"/>
          </a:xfrm>
        </p:spPr>
        <p:txBody>
          <a:bodyPr>
            <a:normAutofit/>
          </a:bodyPr>
          <a:lstStyle/>
          <a:p>
            <a:r>
              <a:rPr lang="ru-RU" sz="180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0" y="609600"/>
            <a:ext cx="4837113" cy="2667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Признаки обморожения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dirty="0" smtClean="0"/>
              <a:t>побледнение кожи,</a:t>
            </a:r>
            <a:br>
              <a:rPr lang="ru-RU" dirty="0" smtClean="0"/>
            </a:br>
            <a:r>
              <a:rPr lang="ru-RU" dirty="0" smtClean="0"/>
              <a:t>- потеря чувствительности на этом участке,</a:t>
            </a:r>
            <a:br>
              <a:rPr lang="ru-RU" dirty="0" smtClean="0"/>
            </a:br>
            <a:r>
              <a:rPr lang="ru-RU" dirty="0" smtClean="0"/>
              <a:t>- ощущение покалывания или пощипывания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191000"/>
            <a:ext cx="8342313" cy="2024063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Совет.</a:t>
            </a:r>
            <a:r>
              <a:rPr lang="ru-RU" sz="2800" i="1" dirty="0" smtClean="0"/>
              <a:t> </a:t>
            </a:r>
            <a:r>
              <a:rPr lang="ru-RU" sz="2800" dirty="0" smtClean="0"/>
              <a:t>Осторожно растирайте  замерзший участок рукой и идите домой. 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СНЕГОМ НЕ РАСТИРАТЬ!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7" name="Picture 2" descr="http://doctor.itop.net/pictures/ArticlePictures/301042/1645/System/midd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292965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4419600" cy="2667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Признаки замерзания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dirty="0" smtClean="0"/>
              <a:t>слабость,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- озноб, </a:t>
            </a:r>
            <a:br>
              <a:rPr lang="ru-RU" dirty="0" smtClean="0"/>
            </a:br>
            <a:r>
              <a:rPr lang="ru-RU" dirty="0" smtClean="0"/>
              <a:t>- вялость, </a:t>
            </a:r>
            <a:br>
              <a:rPr lang="ru-RU" dirty="0" smtClean="0"/>
            </a:br>
            <a:r>
              <a:rPr lang="ru-RU" dirty="0" smtClean="0"/>
              <a:t>- признаки усталости, </a:t>
            </a:r>
            <a:br>
              <a:rPr lang="ru-RU" dirty="0" smtClean="0"/>
            </a:br>
            <a:r>
              <a:rPr lang="ru-RU" dirty="0" smtClean="0"/>
              <a:t>- тяга ко сну.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Совет.</a:t>
            </a:r>
            <a:r>
              <a:rPr lang="ru-RU" sz="2800" dirty="0" smtClean="0"/>
              <a:t> Позовите на помощь друзей и бегом домой.</a:t>
            </a:r>
          </a:p>
          <a:p>
            <a:endParaRPr lang="ru-RU" dirty="0"/>
          </a:p>
        </p:txBody>
      </p:sp>
      <p:pic>
        <p:nvPicPr>
          <p:cNvPr id="7" name="Picture 2" descr="http://mariupol.7ya-media.com/images/news/obshestvo/deti_zi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838200"/>
            <a:ext cx="32861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Будьте осторожны и помните: </a:t>
            </a:r>
            <a:b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строгое выполнение правил поведения </a:t>
            </a:r>
            <a:b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мер безопасности на льду </a:t>
            </a:r>
            <a:b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сохранит вашу жизнь!</a:t>
            </a:r>
            <a:b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57150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презентации использованы </a:t>
            </a:r>
            <a:endParaRPr lang="en-US" dirty="0" smtClean="0"/>
          </a:p>
          <a:p>
            <a:pPr algn="ctr"/>
            <a:r>
              <a:rPr lang="ru-RU" dirty="0" smtClean="0"/>
              <a:t>материалы сайта </a:t>
            </a:r>
            <a:r>
              <a:rPr lang="en-US" dirty="0" smtClean="0"/>
              <a:t>http://azbez.com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28194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Тысячи детей с нетерпением ждут начала зимы и</a:t>
            </a:r>
            <a:br>
              <a:rPr lang="ru-RU" dirty="0" smtClean="0"/>
            </a:br>
            <a:r>
              <a:rPr lang="ru-RU" dirty="0" smtClean="0"/>
              <a:t> становления льда на реках, озерах и других водоемах. </a:t>
            </a:r>
            <a:br>
              <a:rPr lang="ru-RU" dirty="0" smtClean="0"/>
            </a:br>
            <a:r>
              <a:rPr lang="ru-RU" dirty="0" smtClean="0"/>
              <a:t>Самые нетерпеливые из них выбираются на неокрепший лёд, </a:t>
            </a:r>
            <a:br>
              <a:rPr lang="ru-RU" dirty="0" smtClean="0"/>
            </a:br>
            <a:r>
              <a:rPr lang="ru-RU" dirty="0" smtClean="0"/>
              <a:t>подвергая свою жизнь и здоровье серьезной опасности. </a:t>
            </a:r>
            <a:br>
              <a:rPr lang="ru-RU" dirty="0" smtClean="0"/>
            </a:br>
            <a:r>
              <a:rPr lang="ru-RU" dirty="0" smtClean="0"/>
              <a:t>Важно соблюдать правила</a:t>
            </a:r>
            <a:br>
              <a:rPr lang="ru-RU" dirty="0" smtClean="0"/>
            </a:br>
            <a:r>
              <a:rPr lang="ru-RU" dirty="0" smtClean="0"/>
              <a:t>безопасного поведения на зимних водоемах. </a:t>
            </a:r>
            <a:br>
              <a:rPr lang="ru-RU" dirty="0" smtClean="0"/>
            </a:br>
            <a:r>
              <a:rPr lang="ru-RU" dirty="0" smtClean="0"/>
              <a:t>Зимой большинство водоемов покрывается льдом, </a:t>
            </a:r>
            <a:br>
              <a:rPr lang="ru-RU" dirty="0" smtClean="0"/>
            </a:br>
            <a:r>
              <a:rPr lang="ru-RU" dirty="0" smtClean="0"/>
              <a:t>который является источником серьезной опасности, </a:t>
            </a:r>
            <a:br>
              <a:rPr lang="ru-RU" dirty="0" smtClean="0"/>
            </a:br>
            <a:r>
              <a:rPr lang="ru-RU" dirty="0" smtClean="0"/>
              <a:t>особенно после первых морозов и в период оттепелей.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609600" y="4343400"/>
            <a:ext cx="5410200" cy="1477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Какие правила необходимо помнить, чтобы охранить жизнь и здоровье и получать от зимы только лишь положительные эмоции?</a:t>
            </a:r>
          </a:p>
          <a:p>
            <a:endParaRPr lang="ru-RU" dirty="0"/>
          </a:p>
        </p:txBody>
      </p:sp>
      <p:pic>
        <p:nvPicPr>
          <p:cNvPr id="10" name="Picture 2" descr="http://pepla.ru/uploads/related/79_r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4114800"/>
            <a:ext cx="1905000" cy="1905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62000" y="4495800"/>
          <a:ext cx="6858000" cy="135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011_1_0.preview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362200" y="838200"/>
            <a:ext cx="5629274" cy="36552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62000" y="762000"/>
          <a:ext cx="6096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65087" y="2057400"/>
            <a:ext cx="5623500" cy="365527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743200" y="990600"/>
          <a:ext cx="5638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66800" y="2209800"/>
            <a:ext cx="5791200" cy="366775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914400" y="4800600"/>
          <a:ext cx="7315200" cy="1428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28800" y="685800"/>
            <a:ext cx="5629274" cy="356520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62000" y="5105400"/>
          <a:ext cx="75438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28800" y="883234"/>
            <a:ext cx="5629274" cy="356520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81000" y="3429000"/>
          <a:ext cx="3733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958" y="426720"/>
            <a:ext cx="4540399" cy="260316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  <p:pic>
        <p:nvPicPr>
          <p:cNvPr id="9" name="Рисунок 8" descr="_014_1.300x3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3200400"/>
            <a:ext cx="4301289" cy="272415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048000" y="4800600"/>
          <a:ext cx="48768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011_1_0.previe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52600" y="807034"/>
            <a:ext cx="5629274" cy="356520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5400" dist="50800" dir="13800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sp3d contourW="12700">
            <a:contourClr>
              <a:schemeClr val="tx2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152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Правила безопасного поведения детей  на водоемах  в зимний период</vt:lpstr>
      <vt:lpstr>Тысячи детей с нетерпением ждут начала зимы и  становления льда на реках, озерах и других водоемах.  Самые нетерпеливые из них выбираются на неокрепший лёд,  подвергая свою жизнь и здоровье серьезной опасности.  Важно соблюдать правила безопасного поведения на зимних водоемах.  Зимой большинство водоемов покрывается льдом,  который является источником серьезной опасности,  особенно после первых морозов и в период оттепелей.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Признаки обморожения  - побледнение кожи, - потеря чувствительности на этом участке, - ощущение покалывания или пощипывания</vt:lpstr>
      <vt:lpstr>Признаки замерзания  - слабость, - озноб,  - вялость,  - признаки усталости,  - тяга ко сну.</vt:lpstr>
      <vt:lpstr>Будьте осторожны и помните:  строгое выполнение правил поведения  и мер безопасности на льду  сохранит вашу жизнь!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www.PHILka.RU</cp:lastModifiedBy>
  <cp:revision>13</cp:revision>
  <dcterms:modified xsi:type="dcterms:W3CDTF">2006-01-01T00:46:50Z</dcterms:modified>
</cp:coreProperties>
</file>