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1" r:id="rId4"/>
    <p:sldId id="256" r:id="rId5"/>
    <p:sldId id="262" r:id="rId6"/>
    <p:sldId id="257" r:id="rId7"/>
    <p:sldId id="258" r:id="rId8"/>
    <p:sldId id="260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CC00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DECD5-9FE3-4623-B105-DD8077F6BC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A4A52-A5F0-44C8-B07A-850521B39A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BCFD1-0ADE-4811-A138-AFE56ED092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C8015-9A64-44A8-BF0D-76D70F4FAD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39888-4E21-4320-95B1-899638BA15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606F2-6BD1-4AAB-9F36-AB4A5F6737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66E5C-B80C-43ED-99C4-194D35F2C4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DFDAD-9F74-4BA9-9B37-216DD783D6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28CA9-1461-4292-AB4A-37127B937A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B2CEF-7960-490F-983F-27E629B7D5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e-BY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8A368-0FDD-4B91-BF39-B1F23A29AC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/>
            </a:gs>
            <a:gs pos="50000">
              <a:schemeClr val="bg1"/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F1DD3A-79E2-452C-AF6E-42530D8FB6A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e-B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slide" Target="slide10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1066800" y="4572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be-BY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Трэнажор па матэматыцы</a:t>
            </a:r>
            <a:endParaRPr lang="be-BY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3318" name="WordArt 6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457200" y="2133600"/>
            <a:ext cx="6934200" cy="3429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790"/>
              </a:avLst>
            </a:prstTxWarp>
          </a:bodyPr>
          <a:lstStyle/>
          <a:p>
            <a:pPr algn="ctr"/>
            <a:r>
              <a:rPr lang="be-BY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"</a:t>
            </a:r>
            <a:r>
              <a:rPr lang="be-BY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Табліца складання </a:t>
            </a:r>
          </a:p>
          <a:p>
            <a:pPr algn="ctr"/>
            <a:r>
              <a:rPr lang="be-BY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ліку 3"</a:t>
            </a:r>
            <a:endParaRPr lang="be-BY" sz="36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3320" name="Picture 8" descr="C38-46 коп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3200400"/>
            <a:ext cx="1912938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C38-46 коп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04800"/>
            <a:ext cx="2933700" cy="5257800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09600" y="5105400"/>
            <a:ext cx="65532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be-BY" sz="88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355725" y="5715000"/>
            <a:ext cx="3978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be-BY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85800" y="5638800"/>
            <a:ext cx="5029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dirty="0" err="1" smtClean="0">
                <a:solidFill>
                  <a:schemeClr val="accent2"/>
                </a:solidFill>
              </a:rPr>
              <a:t>Хочаш</a:t>
            </a:r>
            <a:r>
              <a:rPr lang="ru-RU" sz="4800" dirty="0" smtClean="0">
                <a:solidFill>
                  <a:schemeClr val="accent2"/>
                </a:solidFill>
              </a:rPr>
              <a:t> </a:t>
            </a:r>
            <a:r>
              <a:rPr lang="ru-RU" sz="4800" dirty="0" err="1" smtClean="0">
                <a:solidFill>
                  <a:schemeClr val="accent2"/>
                </a:solidFill>
              </a:rPr>
              <a:t>яшчэ</a:t>
            </a:r>
            <a:r>
              <a:rPr lang="ru-RU" sz="4800" dirty="0" smtClean="0">
                <a:solidFill>
                  <a:schemeClr val="accent2"/>
                </a:solidFill>
              </a:rPr>
              <a:t>?</a:t>
            </a:r>
            <a:endParaRPr lang="ru-RU" sz="4800" dirty="0">
              <a:solidFill>
                <a:schemeClr val="accent2"/>
              </a:solidFill>
            </a:endParaRPr>
          </a:p>
        </p:txBody>
      </p:sp>
      <p:sp>
        <p:nvSpPr>
          <p:cNvPr id="12296" name="AutoShape 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5562600" y="5410200"/>
            <a:ext cx="1143000" cy="1143000"/>
          </a:xfrm>
          <a:prstGeom prst="actionButtonHome">
            <a:avLst/>
          </a:prstGeom>
          <a:gradFill rotWithShape="1">
            <a:gsLst>
              <a:gs pos="0">
                <a:srgbClr val="FFCC00"/>
              </a:gs>
              <a:gs pos="50000">
                <a:srgbClr val="FF3300"/>
              </a:gs>
              <a:gs pos="100000">
                <a:srgbClr val="FF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be-BY"/>
          </a:p>
        </p:txBody>
      </p:sp>
      <p:sp>
        <p:nvSpPr>
          <p:cNvPr id="12297" name="WordArt 9"/>
          <p:cNvSpPr>
            <a:spLocks noChangeArrowheads="1" noChangeShapeType="1" noTextEdit="1"/>
          </p:cNvSpPr>
          <p:nvPr/>
        </p:nvSpPr>
        <p:spPr bwMode="auto">
          <a:xfrm>
            <a:off x="838200" y="609600"/>
            <a:ext cx="4267200" cy="1524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be-BY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Impact"/>
              </a:rPr>
              <a:t>Малайчына!</a:t>
            </a:r>
            <a:endParaRPr lang="be-BY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00"/>
              </a:solidFill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667000" y="2133600"/>
            <a:ext cx="3962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>
                <a:solidFill>
                  <a:schemeClr val="accent2"/>
                </a:solidFill>
              </a:rPr>
              <a:t>1+3=</a:t>
            </a:r>
          </a:p>
        </p:txBody>
      </p:sp>
      <p:pic>
        <p:nvPicPr>
          <p:cNvPr id="7174" name="Picture 6" descr="C22-11 копия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4495800"/>
            <a:ext cx="2133600" cy="2046288"/>
          </a:xfrm>
          <a:prstGeom prst="rect">
            <a:avLst/>
          </a:prstGeom>
          <a:noFill/>
        </p:spPr>
      </p:pic>
      <p:pic>
        <p:nvPicPr>
          <p:cNvPr id="7175" name="Picture 7" descr="C22-11 копия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495800"/>
            <a:ext cx="2133600" cy="2046288"/>
          </a:xfrm>
          <a:prstGeom prst="rect">
            <a:avLst/>
          </a:prstGeom>
          <a:noFill/>
        </p:spPr>
      </p:pic>
      <p:pic>
        <p:nvPicPr>
          <p:cNvPr id="7176" name="Picture 8" descr="C22-11 копия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419600"/>
            <a:ext cx="2133600" cy="2046288"/>
          </a:xfrm>
          <a:prstGeom prst="rect">
            <a:avLst/>
          </a:prstGeom>
          <a:noFill/>
        </p:spPr>
      </p:pic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066800" y="51816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810000" y="51816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7179" name="Text Box 1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6477000" y="51816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4</a:t>
            </a:r>
          </a:p>
        </p:txBody>
      </p:sp>
      <p:pic>
        <p:nvPicPr>
          <p:cNvPr id="7183" name="Picture 15" descr="C38-35 копия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18288" y="0"/>
            <a:ext cx="2525712" cy="3543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5105400" y="2819400"/>
            <a:ext cx="3276600" cy="1981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be-BY" sz="3600" kern="1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Impact"/>
              </a:rPr>
              <a:t>Падумай</a:t>
            </a:r>
            <a:r>
              <a:rPr lang="be-BY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Impact"/>
              </a:rPr>
              <a:t>!</a:t>
            </a:r>
          </a:p>
        </p:txBody>
      </p:sp>
      <p:sp>
        <p:nvSpPr>
          <p:cNvPr id="9222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6324600" y="5486400"/>
            <a:ext cx="1524000" cy="685800"/>
          </a:xfrm>
          <a:prstGeom prst="actionButtonForwardNex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be-BY"/>
          </a:p>
        </p:txBody>
      </p:sp>
      <p:pic>
        <p:nvPicPr>
          <p:cNvPr id="9223" name="Picture 7" descr="C41-11 коп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066800"/>
            <a:ext cx="4648200" cy="4500563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1524000" y="609600"/>
            <a:ext cx="3962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be-BY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МАЛАЙЧЫНА!</a:t>
            </a:r>
            <a:endParaRPr lang="be-BY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514600" y="1752600"/>
            <a:ext cx="42672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800">
                <a:solidFill>
                  <a:schemeClr val="accent2"/>
                </a:solidFill>
              </a:rPr>
              <a:t>2+3=</a:t>
            </a:r>
          </a:p>
        </p:txBody>
      </p:sp>
      <p:pic>
        <p:nvPicPr>
          <p:cNvPr id="4103" name="Picture 7" descr="C08-55 коп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86200"/>
            <a:ext cx="1649413" cy="2343150"/>
          </a:xfrm>
          <a:prstGeom prst="rect">
            <a:avLst/>
          </a:prstGeom>
          <a:noFill/>
        </p:spPr>
      </p:pic>
      <p:pic>
        <p:nvPicPr>
          <p:cNvPr id="4104" name="Picture 8" descr="C08-55 копия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886200"/>
            <a:ext cx="1649413" cy="2343150"/>
          </a:xfrm>
          <a:prstGeom prst="rect">
            <a:avLst/>
          </a:prstGeom>
          <a:noFill/>
        </p:spPr>
      </p:pic>
      <p:pic>
        <p:nvPicPr>
          <p:cNvPr id="4105" name="Picture 9" descr="C08-55 коп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3886200"/>
            <a:ext cx="1649413" cy="2343150"/>
          </a:xfrm>
          <a:prstGeom prst="rect">
            <a:avLst/>
          </a:prstGeom>
          <a:noFill/>
        </p:spPr>
      </p:pic>
      <p:sp>
        <p:nvSpPr>
          <p:cNvPr id="4106" name="Text Box 10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066800" y="47244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107" name="Text Box 1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400800" y="47244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108" name="Text Box 1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657600" y="47244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4</a:t>
            </a:r>
          </a:p>
        </p:txBody>
      </p:sp>
      <p:pic>
        <p:nvPicPr>
          <p:cNvPr id="4109" name="Picture 13" descr="C38-35 копия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18288" y="0"/>
            <a:ext cx="2525712" cy="3543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86000" y="2209800"/>
            <a:ext cx="44196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800">
                <a:solidFill>
                  <a:schemeClr val="accent2"/>
                </a:solidFill>
              </a:rPr>
              <a:t>7+3=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1981200" y="609600"/>
            <a:ext cx="3962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be-BY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МАЛАЙЧЫНА!</a:t>
            </a:r>
            <a:endParaRPr lang="be-BY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0246" name="Picture 6" descr="C38-35 коп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8288" y="0"/>
            <a:ext cx="2525712" cy="3543300"/>
          </a:xfrm>
          <a:prstGeom prst="rect">
            <a:avLst/>
          </a:prstGeom>
          <a:noFill/>
        </p:spPr>
      </p:pic>
      <p:pic>
        <p:nvPicPr>
          <p:cNvPr id="10247" name="Picture 7" descr="C22-01 копия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886200"/>
            <a:ext cx="2571750" cy="2743200"/>
          </a:xfrm>
          <a:prstGeom prst="rect">
            <a:avLst/>
          </a:prstGeom>
          <a:noFill/>
        </p:spPr>
      </p:pic>
      <p:pic>
        <p:nvPicPr>
          <p:cNvPr id="10248" name="Picture 8" descr="C22-01 копия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962400"/>
            <a:ext cx="2571750" cy="2743200"/>
          </a:xfrm>
          <a:prstGeom prst="rect">
            <a:avLst/>
          </a:prstGeom>
          <a:noFill/>
        </p:spPr>
      </p:pic>
      <p:pic>
        <p:nvPicPr>
          <p:cNvPr id="10249" name="Picture 9" descr="C22-01 копия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3886200"/>
            <a:ext cx="2571750" cy="2743200"/>
          </a:xfrm>
          <a:prstGeom prst="rect">
            <a:avLst/>
          </a:prstGeom>
          <a:noFill/>
        </p:spPr>
      </p:pic>
      <p:sp>
        <p:nvSpPr>
          <p:cNvPr id="10250" name="Text Box 10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467600" y="52578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0251" name="Text Box 11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219200" y="51816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252" name="Text Box 12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4191000" y="5257800"/>
            <a:ext cx="1447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286000" y="2514600"/>
            <a:ext cx="38100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800">
                <a:solidFill>
                  <a:schemeClr val="accent2"/>
                </a:solidFill>
              </a:rPr>
              <a:t>6+3=</a:t>
            </a:r>
          </a:p>
        </p:txBody>
      </p:sp>
      <p:sp>
        <p:nvSpPr>
          <p:cNvPr id="5132" name="WordArt 12"/>
          <p:cNvSpPr>
            <a:spLocks noChangeArrowheads="1" noChangeShapeType="1" noTextEdit="1"/>
          </p:cNvSpPr>
          <p:nvPr/>
        </p:nvSpPr>
        <p:spPr bwMode="auto">
          <a:xfrm>
            <a:off x="1981200" y="609600"/>
            <a:ext cx="3962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be-BY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МАЛАЙЧЫНА!</a:t>
            </a:r>
            <a:endParaRPr lang="be-BY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5133" name="Picture 13" descr="C38-35 коп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8288" y="0"/>
            <a:ext cx="2525712" cy="3543300"/>
          </a:xfrm>
          <a:prstGeom prst="rect">
            <a:avLst/>
          </a:prstGeom>
          <a:noFill/>
        </p:spPr>
      </p:pic>
      <p:pic>
        <p:nvPicPr>
          <p:cNvPr id="5134" name="Picture 14" descr="C08-38 копия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3810000"/>
            <a:ext cx="2671763" cy="2867025"/>
          </a:xfrm>
          <a:prstGeom prst="rect">
            <a:avLst/>
          </a:prstGeom>
          <a:noFill/>
        </p:spPr>
      </p:pic>
      <p:pic>
        <p:nvPicPr>
          <p:cNvPr id="5135" name="Picture 15" descr="C08-38 копия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3886200"/>
            <a:ext cx="2600325" cy="2790825"/>
          </a:xfrm>
          <a:prstGeom prst="rect">
            <a:avLst/>
          </a:prstGeom>
          <a:noFill/>
        </p:spPr>
      </p:pic>
      <p:pic>
        <p:nvPicPr>
          <p:cNvPr id="5136" name="Picture 16" descr="C08-38 коп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3513" y="3962400"/>
            <a:ext cx="2457450" cy="2638425"/>
          </a:xfrm>
          <a:prstGeom prst="rect">
            <a:avLst/>
          </a:prstGeom>
          <a:noFill/>
        </p:spPr>
      </p:pic>
      <p:sp>
        <p:nvSpPr>
          <p:cNvPr id="5137" name="Text Box 17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143000" y="46482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7315200" y="45720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114800" y="44958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1981200" y="609600"/>
            <a:ext cx="3962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be-BY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МАЛАЙЧЫНА!</a:t>
            </a:r>
            <a:endParaRPr lang="be-BY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6152" name="Picture 8" descr="C38-35 коп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8288" y="0"/>
            <a:ext cx="2525712" cy="3543300"/>
          </a:xfrm>
          <a:prstGeom prst="rect">
            <a:avLst/>
          </a:prstGeom>
          <a:noFill/>
        </p:spPr>
      </p:pic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981200" y="1905000"/>
            <a:ext cx="36576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800">
                <a:solidFill>
                  <a:schemeClr val="accent2"/>
                </a:solidFill>
              </a:rPr>
              <a:t>3+3=</a:t>
            </a:r>
          </a:p>
        </p:txBody>
      </p:sp>
      <p:pic>
        <p:nvPicPr>
          <p:cNvPr id="6154" name="Picture 10" descr="C14-25 коп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429000"/>
            <a:ext cx="3295650" cy="3214688"/>
          </a:xfrm>
          <a:prstGeom prst="rect">
            <a:avLst/>
          </a:prstGeom>
          <a:noFill/>
        </p:spPr>
      </p:pic>
      <p:pic>
        <p:nvPicPr>
          <p:cNvPr id="6155" name="Picture 11" descr="C14-25 копия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733800"/>
            <a:ext cx="2914650" cy="2843213"/>
          </a:xfrm>
          <a:prstGeom prst="rect">
            <a:avLst/>
          </a:prstGeom>
          <a:noFill/>
        </p:spPr>
      </p:pic>
      <p:pic>
        <p:nvPicPr>
          <p:cNvPr id="6156" name="Picture 12" descr="C14-25 копия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3505200"/>
            <a:ext cx="3219450" cy="3140075"/>
          </a:xfrm>
          <a:prstGeom prst="rect">
            <a:avLst/>
          </a:prstGeom>
          <a:noFill/>
        </p:spPr>
      </p:pic>
      <p:sp>
        <p:nvSpPr>
          <p:cNvPr id="6157" name="Text Box 1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990600" y="51054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6158" name="Text Box 14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4038600" y="50292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7086600" y="49530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514600" y="2362200"/>
            <a:ext cx="38100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800">
                <a:solidFill>
                  <a:schemeClr val="accent2"/>
                </a:solidFill>
              </a:rPr>
              <a:t>4+3=</a:t>
            </a:r>
          </a:p>
        </p:txBody>
      </p:sp>
      <p:sp>
        <p:nvSpPr>
          <p:cNvPr id="8206" name="WordArt 14"/>
          <p:cNvSpPr>
            <a:spLocks noChangeArrowheads="1" noChangeShapeType="1" noTextEdit="1"/>
          </p:cNvSpPr>
          <p:nvPr/>
        </p:nvSpPr>
        <p:spPr bwMode="auto">
          <a:xfrm>
            <a:off x="1981200" y="609600"/>
            <a:ext cx="3962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be-BY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МАЛАЙЧЫНА!</a:t>
            </a:r>
            <a:endParaRPr lang="be-BY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8207" name="Picture 15" descr="C38-35 коп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8288" y="0"/>
            <a:ext cx="2525712" cy="3543300"/>
          </a:xfrm>
          <a:prstGeom prst="rect">
            <a:avLst/>
          </a:prstGeom>
          <a:noFill/>
        </p:spPr>
      </p:pic>
      <p:pic>
        <p:nvPicPr>
          <p:cNvPr id="8208" name="Picture 16" descr="C14-44 копия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19850" y="4086225"/>
            <a:ext cx="2724150" cy="2771775"/>
          </a:xfrm>
          <a:prstGeom prst="rect">
            <a:avLst/>
          </a:prstGeom>
          <a:noFill/>
        </p:spPr>
      </p:pic>
      <p:pic>
        <p:nvPicPr>
          <p:cNvPr id="8209" name="Picture 17" descr="C14-44 копия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3933825"/>
            <a:ext cx="2873375" cy="2924175"/>
          </a:xfrm>
          <a:prstGeom prst="rect">
            <a:avLst/>
          </a:prstGeom>
          <a:noFill/>
        </p:spPr>
      </p:pic>
      <p:pic>
        <p:nvPicPr>
          <p:cNvPr id="8210" name="Picture 18" descr="C14-44 копия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10025"/>
            <a:ext cx="2798763" cy="2847975"/>
          </a:xfrm>
          <a:prstGeom prst="rect">
            <a:avLst/>
          </a:prstGeom>
          <a:noFill/>
        </p:spPr>
      </p:pic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990600" y="51054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8212" name="Text Box 20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191000" y="51054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8213" name="Text Box 2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239000" y="51054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chemeClr val="bg1"/>
                </a:solidFill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362200" y="2514600"/>
            <a:ext cx="3962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800">
                <a:solidFill>
                  <a:schemeClr val="accent2"/>
                </a:solidFill>
              </a:rPr>
              <a:t>5+3=</a:t>
            </a:r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1981200" y="609600"/>
            <a:ext cx="3962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be-BY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МАЛАЙЧЫНА!</a:t>
            </a:r>
            <a:endParaRPr lang="be-BY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1270" name="Picture 6" descr="C38-35 коп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8288" y="0"/>
            <a:ext cx="2525712" cy="3543300"/>
          </a:xfrm>
          <a:prstGeom prst="rect">
            <a:avLst/>
          </a:prstGeom>
          <a:noFill/>
        </p:spPr>
      </p:pic>
      <p:pic>
        <p:nvPicPr>
          <p:cNvPr id="11271" name="Picture 7" descr="C14-17 коп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886200"/>
            <a:ext cx="3048000" cy="2657475"/>
          </a:xfrm>
          <a:prstGeom prst="rect">
            <a:avLst/>
          </a:prstGeom>
          <a:noFill/>
        </p:spPr>
      </p:pic>
      <p:pic>
        <p:nvPicPr>
          <p:cNvPr id="11272" name="Picture 8" descr="C14-17 копия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1713" y="3886200"/>
            <a:ext cx="3062287" cy="2670175"/>
          </a:xfrm>
          <a:prstGeom prst="rect">
            <a:avLst/>
          </a:prstGeom>
          <a:noFill/>
        </p:spPr>
      </p:pic>
      <p:pic>
        <p:nvPicPr>
          <p:cNvPr id="11273" name="Picture 9" descr="C14-17 копия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62400"/>
            <a:ext cx="2986088" cy="2603500"/>
          </a:xfrm>
          <a:prstGeom prst="rect">
            <a:avLst/>
          </a:prstGeom>
          <a:noFill/>
        </p:spPr>
      </p:pic>
      <p:sp>
        <p:nvSpPr>
          <p:cNvPr id="11274" name="Text Box 10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066800" y="51816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11275" name="Text Box 1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7315200" y="52578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11276" name="Text Box 12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4267200" y="5334000"/>
            <a:ext cx="106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>
                <a:solidFill>
                  <a:srgbClr val="FF3300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63</Words>
  <Application>Microsoft PowerPoint</Application>
  <PresentationFormat>Экран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Админ</dc:creator>
  <cp:lastModifiedBy>Админ</cp:lastModifiedBy>
  <cp:revision>7</cp:revision>
  <cp:lastPrinted>1601-01-01T00:00:00Z</cp:lastPrinted>
  <dcterms:created xsi:type="dcterms:W3CDTF">1601-01-01T00:00:00Z</dcterms:created>
  <dcterms:modified xsi:type="dcterms:W3CDTF">2012-04-25T20:36:42Z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