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9" r:id="rId2"/>
    <p:sldId id="335" r:id="rId3"/>
    <p:sldId id="256" r:id="rId4"/>
    <p:sldId id="257" r:id="rId5"/>
    <p:sldId id="279" r:id="rId6"/>
    <p:sldId id="283" r:id="rId7"/>
    <p:sldId id="282" r:id="rId8"/>
    <p:sldId id="276" r:id="rId9"/>
    <p:sldId id="343" r:id="rId10"/>
    <p:sldId id="336" r:id="rId11"/>
    <p:sldId id="337" r:id="rId12"/>
    <p:sldId id="338" r:id="rId13"/>
    <p:sldId id="339" r:id="rId14"/>
    <p:sldId id="340" r:id="rId15"/>
    <p:sldId id="341" r:id="rId16"/>
    <p:sldId id="264" r:id="rId17"/>
    <p:sldId id="284" r:id="rId18"/>
    <p:sldId id="342" r:id="rId19"/>
    <p:sldId id="295" r:id="rId20"/>
    <p:sldId id="344" r:id="rId21"/>
    <p:sldId id="345" r:id="rId22"/>
    <p:sldId id="346" r:id="rId23"/>
    <p:sldId id="347" r:id="rId24"/>
    <p:sldId id="348" r:id="rId25"/>
    <p:sldId id="349" r:id="rId26"/>
    <p:sldId id="350" r:id="rId27"/>
    <p:sldId id="296" r:id="rId28"/>
    <p:sldId id="297" r:id="rId29"/>
    <p:sldId id="351" r:id="rId30"/>
    <p:sldId id="308" r:id="rId31"/>
    <p:sldId id="309" r:id="rId32"/>
    <p:sldId id="353" r:id="rId33"/>
    <p:sldId id="355" r:id="rId34"/>
    <p:sldId id="357" r:id="rId35"/>
    <p:sldId id="359" r:id="rId36"/>
    <p:sldId id="361" r:id="rId37"/>
    <p:sldId id="363" r:id="rId38"/>
    <p:sldId id="310" r:id="rId39"/>
    <p:sldId id="311" r:id="rId40"/>
    <p:sldId id="354" r:id="rId41"/>
    <p:sldId id="356" r:id="rId42"/>
    <p:sldId id="358" r:id="rId43"/>
    <p:sldId id="360" r:id="rId44"/>
    <p:sldId id="362" r:id="rId45"/>
    <p:sldId id="364" r:id="rId46"/>
    <p:sldId id="323" r:id="rId47"/>
    <p:sldId id="327" r:id="rId48"/>
    <p:sldId id="324" r:id="rId49"/>
    <p:sldId id="325" r:id="rId50"/>
    <p:sldId id="365" r:id="rId51"/>
    <p:sldId id="333" r:id="rId52"/>
    <p:sldId id="352" r:id="rId53"/>
    <p:sldId id="334"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5" d="100"/>
          <a:sy n="55" d="100"/>
        </p:scale>
        <p:origin x="-1992" y="-7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003900-51D3-4D4C-BEE1-2433B8E3DF7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EFBEF8-5372-4341-8D56-D57EC1465B1A}" type="datetimeFigureOut">
              <a:rPr lang="ru-RU" smtClean="0"/>
              <a:pPr/>
              <a:t>10.08.2006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003900-51D3-4D4C-BEE1-2433B8E3DF75}" type="slidenum">
              <a:rPr lang="ru-RU" smtClean="0"/>
              <a:pPr/>
              <a:t>‹#›</a:t>
            </a:fld>
            <a:endParaRPr lang="ru-RU"/>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DEFBEF8-5372-4341-8D56-D57EC1465B1A}" type="datetimeFigureOut">
              <a:rPr lang="ru-RU" smtClean="0"/>
              <a:pPr/>
              <a:t>10.08.2006</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9003900-51D3-4D4C-BEE1-2433B8E3DF75}" type="slidenum">
              <a:rPr lang="ru-RU" smtClean="0"/>
              <a:pPr/>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924800" cy="2160240"/>
          </a:xfrm>
          <a:effectLst>
            <a:glow rad="228600">
              <a:schemeClr val="accent6">
                <a:satMod val="175000"/>
                <a:alpha val="40000"/>
              </a:schemeClr>
            </a:glow>
          </a:effectLst>
        </p:spPr>
        <p:txBody>
          <a:bodyPr/>
          <a:lstStyle/>
          <a:p>
            <a:pPr algn="ctr"/>
            <a:r>
              <a:rPr lang="ru-RU" sz="6600" b="1" dirty="0" smtClean="0">
                <a:solidFill>
                  <a:srgbClr val="FFFF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ШКОЛЬНЫЙ </a:t>
            </a:r>
            <a:br>
              <a:rPr lang="ru-RU" sz="6600" b="1" dirty="0" smtClean="0">
                <a:solidFill>
                  <a:srgbClr val="FFFF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ru-RU" sz="6600" b="1" dirty="0" smtClean="0">
                <a:solidFill>
                  <a:srgbClr val="FFFF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РУБИК</a:t>
            </a:r>
            <a:endParaRPr lang="ru-RU" sz="6600" b="1" dirty="0">
              <a:solidFill>
                <a:srgbClr val="FFFF00"/>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pic>
        <p:nvPicPr>
          <p:cNvPr id="9" name="Объект 8"/>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43608" y="2564904"/>
            <a:ext cx="7056784" cy="3704812"/>
          </a:xfrm>
        </p:spPr>
      </p:pic>
    </p:spTree>
    <p:extLst>
      <p:ext uri="{BB962C8B-B14F-4D97-AF65-F5344CB8AC3E}">
        <p14:creationId xmlns="" xmlns:p14="http://schemas.microsoft.com/office/powerpoint/2010/main" val="202427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75724"/>
            <a:ext cx="8712968" cy="5489580"/>
          </a:xfrm>
        </p:spPr>
        <p:txBody>
          <a:bodyPr/>
          <a:lstStyle/>
          <a:p>
            <a:pPr algn="ctr"/>
            <a:r>
              <a:rPr lang="ru-RU" sz="4800" b="1" dirty="0"/>
              <a:t>1. Кашу </a:t>
            </a:r>
            <a:r>
              <a:rPr lang="ru-RU" sz="4800" b="1" dirty="0" smtClean="0"/>
              <a:t>не испортишь</a:t>
            </a:r>
            <a:r>
              <a:rPr lang="ru-RU" sz="4800" b="1" dirty="0"/>
              <a:t>...</a:t>
            </a:r>
            <a:r>
              <a:rPr lang="ru-RU" sz="4800" dirty="0"/>
              <a:t/>
            </a:r>
            <a:br>
              <a:rPr lang="ru-RU" sz="4800" dirty="0"/>
            </a:br>
            <a:r>
              <a:rPr lang="ru-RU" sz="4800" dirty="0" smtClean="0"/>
              <a:t/>
            </a:r>
            <a:br>
              <a:rPr lang="ru-RU" sz="4800" dirty="0" smtClean="0"/>
            </a:br>
            <a:r>
              <a:rPr lang="ru-RU" sz="4800" dirty="0" smtClean="0"/>
              <a:t>Маслом</a:t>
            </a:r>
            <a:r>
              <a:rPr lang="ru-RU" sz="4800" dirty="0"/>
              <a:t/>
            </a:r>
            <a:br>
              <a:rPr lang="ru-RU" sz="4800" dirty="0"/>
            </a:br>
            <a:r>
              <a:rPr lang="ru-RU" sz="4800" dirty="0"/>
              <a:t>Сметаной</a:t>
            </a:r>
            <a:br>
              <a:rPr lang="ru-RU" sz="4800" dirty="0"/>
            </a:br>
            <a:r>
              <a:rPr lang="ru-RU" sz="4800" dirty="0"/>
              <a:t>Шоколадом</a:t>
            </a:r>
            <a:r>
              <a:rPr lang="ru-RU" dirty="0"/>
              <a:t/>
            </a:r>
            <a:br>
              <a:rPr lang="ru-RU" dirty="0"/>
            </a:br>
            <a:endParaRPr lang="ru-RU" dirty="0"/>
          </a:p>
        </p:txBody>
      </p:sp>
    </p:spTree>
    <p:extLst>
      <p:ext uri="{BB962C8B-B14F-4D97-AF65-F5344CB8AC3E}">
        <p14:creationId xmlns="" xmlns:p14="http://schemas.microsoft.com/office/powerpoint/2010/main" val="173541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712968" cy="6120680"/>
          </a:xfrm>
        </p:spPr>
        <p:txBody>
          <a:bodyPr/>
          <a:lstStyle/>
          <a:p>
            <a:pPr algn="ctr"/>
            <a:r>
              <a:rPr lang="ru-RU" sz="4800" b="1" dirty="0"/>
              <a:t>2. Как называется каша, сваренная из смеси нескольких круп</a:t>
            </a:r>
            <a:r>
              <a:rPr lang="ru-RU" sz="4800" b="1" dirty="0" smtClean="0"/>
              <a:t>?</a:t>
            </a:r>
            <a:r>
              <a:rPr lang="ru-RU" sz="4800" dirty="0" smtClean="0"/>
              <a:t/>
            </a:r>
            <a:br>
              <a:rPr lang="ru-RU" sz="4800" dirty="0" smtClean="0"/>
            </a:br>
            <a:r>
              <a:rPr lang="ru-RU" sz="4800" dirty="0"/>
              <a:t/>
            </a:r>
            <a:br>
              <a:rPr lang="ru-RU" sz="4800" dirty="0"/>
            </a:br>
            <a:r>
              <a:rPr lang="ru-RU" sz="4800" dirty="0"/>
              <a:t>Счастье</a:t>
            </a:r>
            <a:br>
              <a:rPr lang="ru-RU" sz="4800" dirty="0"/>
            </a:br>
            <a:r>
              <a:rPr lang="ru-RU" sz="4800" dirty="0"/>
              <a:t>Дружба</a:t>
            </a:r>
            <a:br>
              <a:rPr lang="ru-RU" sz="4800" dirty="0"/>
            </a:br>
            <a:r>
              <a:rPr lang="ru-RU" sz="4800" dirty="0"/>
              <a:t>Любовь</a:t>
            </a:r>
            <a:br>
              <a:rPr lang="ru-RU" sz="4800" dirty="0"/>
            </a:br>
            <a:r>
              <a:rPr lang="ru-RU" dirty="0"/>
              <a:t/>
            </a:r>
            <a:br>
              <a:rPr lang="ru-RU" dirty="0"/>
            </a:br>
            <a:endParaRPr lang="ru-RU" dirty="0"/>
          </a:p>
        </p:txBody>
      </p:sp>
    </p:spTree>
    <p:extLst>
      <p:ext uri="{BB962C8B-B14F-4D97-AF65-F5344CB8AC3E}">
        <p14:creationId xmlns="" xmlns:p14="http://schemas.microsoft.com/office/powerpoint/2010/main" val="416641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75724"/>
            <a:ext cx="8712968" cy="5489580"/>
          </a:xfrm>
        </p:spPr>
        <p:txBody>
          <a:bodyPr/>
          <a:lstStyle/>
          <a:p>
            <a:pPr algn="ctr"/>
            <a:r>
              <a:rPr lang="ru-RU" sz="4800" b="1" dirty="0"/>
              <a:t>3. Какую кашу называют кашей красоты</a:t>
            </a:r>
            <a:r>
              <a:rPr lang="ru-RU" sz="4800" b="1" dirty="0" smtClean="0"/>
              <a:t>?</a:t>
            </a:r>
            <a:r>
              <a:rPr lang="ru-RU" sz="4800" dirty="0" smtClean="0"/>
              <a:t/>
            </a:r>
            <a:br>
              <a:rPr lang="ru-RU" sz="4800" dirty="0" smtClean="0"/>
            </a:br>
            <a:r>
              <a:rPr lang="ru-RU" sz="4800" dirty="0"/>
              <a:t/>
            </a:r>
            <a:br>
              <a:rPr lang="ru-RU" sz="4800" dirty="0"/>
            </a:br>
            <a:r>
              <a:rPr lang="ru-RU" sz="4800" dirty="0"/>
              <a:t>Овсяную</a:t>
            </a:r>
            <a:br>
              <a:rPr lang="ru-RU" sz="4800" dirty="0"/>
            </a:br>
            <a:r>
              <a:rPr lang="ru-RU" sz="4800" dirty="0"/>
              <a:t>Манную</a:t>
            </a:r>
            <a:br>
              <a:rPr lang="ru-RU" sz="4800" dirty="0"/>
            </a:br>
            <a:r>
              <a:rPr lang="ru-RU" sz="4800" dirty="0"/>
              <a:t>Рисовую</a:t>
            </a:r>
            <a:br>
              <a:rPr lang="ru-RU" sz="4800" dirty="0"/>
            </a:br>
            <a:r>
              <a:rPr lang="ru-RU" dirty="0"/>
              <a:t/>
            </a:r>
            <a:br>
              <a:rPr lang="ru-RU" dirty="0"/>
            </a:br>
            <a:endParaRPr lang="ru-RU" dirty="0"/>
          </a:p>
        </p:txBody>
      </p:sp>
    </p:spTree>
    <p:extLst>
      <p:ext uri="{BB962C8B-B14F-4D97-AF65-F5344CB8AC3E}">
        <p14:creationId xmlns="" xmlns:p14="http://schemas.microsoft.com/office/powerpoint/2010/main" val="416641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24744"/>
            <a:ext cx="8712968" cy="5328592"/>
          </a:xfrm>
        </p:spPr>
        <p:txBody>
          <a:bodyPr/>
          <a:lstStyle/>
          <a:p>
            <a:pPr algn="ctr"/>
            <a:r>
              <a:rPr lang="ru-RU" sz="4800" b="1" dirty="0"/>
              <a:t>4. Какая каша улучшает состояние зубов и дёсен</a:t>
            </a:r>
            <a:r>
              <a:rPr lang="ru-RU" sz="4800" b="1" dirty="0" smtClean="0"/>
              <a:t>?</a:t>
            </a:r>
            <a:r>
              <a:rPr lang="ru-RU" sz="4800" dirty="0" smtClean="0"/>
              <a:t/>
            </a:r>
            <a:br>
              <a:rPr lang="ru-RU" sz="4800" dirty="0" smtClean="0"/>
            </a:br>
            <a:r>
              <a:rPr lang="ru-RU" sz="4800" dirty="0"/>
              <a:t/>
            </a:r>
            <a:br>
              <a:rPr lang="ru-RU" sz="4800" dirty="0"/>
            </a:br>
            <a:r>
              <a:rPr lang="ru-RU" sz="4800" dirty="0"/>
              <a:t>Рисовая</a:t>
            </a:r>
            <a:br>
              <a:rPr lang="ru-RU" sz="4800" dirty="0"/>
            </a:br>
            <a:r>
              <a:rPr lang="ru-RU" sz="4800" dirty="0"/>
              <a:t>Кукурузная</a:t>
            </a:r>
            <a:br>
              <a:rPr lang="ru-RU" sz="4800" dirty="0"/>
            </a:br>
            <a:r>
              <a:rPr lang="ru-RU" sz="4800" dirty="0"/>
              <a:t>Перловая</a:t>
            </a:r>
            <a:br>
              <a:rPr lang="ru-RU" sz="4800" dirty="0"/>
            </a:br>
            <a:r>
              <a:rPr lang="ru-RU" sz="4800" dirty="0"/>
              <a:t/>
            </a:r>
            <a:br>
              <a:rPr lang="ru-RU" sz="4800" dirty="0"/>
            </a:br>
            <a:r>
              <a:rPr lang="ru-RU" dirty="0"/>
              <a:t/>
            </a:r>
            <a:br>
              <a:rPr lang="ru-RU" dirty="0"/>
            </a:br>
            <a:endParaRPr lang="ru-RU" dirty="0"/>
          </a:p>
        </p:txBody>
      </p:sp>
    </p:spTree>
    <p:extLst>
      <p:ext uri="{BB962C8B-B14F-4D97-AF65-F5344CB8AC3E}">
        <p14:creationId xmlns="" xmlns:p14="http://schemas.microsoft.com/office/powerpoint/2010/main" val="3691171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52736"/>
            <a:ext cx="8712968" cy="5112568"/>
          </a:xfrm>
        </p:spPr>
        <p:txBody>
          <a:bodyPr/>
          <a:lstStyle/>
          <a:p>
            <a:pPr algn="ctr"/>
            <a:r>
              <a:rPr lang="ru-RU" sz="4800" b="1" dirty="0"/>
              <a:t>5. Какую кашу называют «жемчужной</a:t>
            </a:r>
            <a:r>
              <a:rPr lang="ru-RU" sz="4800" b="1" dirty="0" smtClean="0"/>
              <a:t>»?</a:t>
            </a:r>
            <a:r>
              <a:rPr lang="ru-RU" sz="4800" dirty="0" smtClean="0"/>
              <a:t/>
            </a:r>
            <a:br>
              <a:rPr lang="ru-RU" sz="4800" dirty="0" smtClean="0"/>
            </a:br>
            <a:r>
              <a:rPr lang="ru-RU" sz="4800" dirty="0"/>
              <a:t/>
            </a:r>
            <a:br>
              <a:rPr lang="ru-RU" sz="4800" dirty="0"/>
            </a:br>
            <a:r>
              <a:rPr lang="ru-RU" sz="4800" dirty="0"/>
              <a:t>Перловую</a:t>
            </a:r>
            <a:br>
              <a:rPr lang="ru-RU" sz="4800" dirty="0"/>
            </a:br>
            <a:r>
              <a:rPr lang="ru-RU" sz="4800" dirty="0"/>
              <a:t>Гречневую</a:t>
            </a:r>
            <a:br>
              <a:rPr lang="ru-RU" sz="4800" dirty="0"/>
            </a:br>
            <a:r>
              <a:rPr lang="ru-RU" sz="4800" dirty="0"/>
              <a:t>Пшённую</a:t>
            </a:r>
            <a:br>
              <a:rPr lang="ru-RU" sz="4800" dirty="0"/>
            </a:br>
            <a:r>
              <a:rPr lang="ru-RU" sz="4800" dirty="0"/>
              <a:t/>
            </a:r>
            <a:br>
              <a:rPr lang="ru-RU" sz="4800" dirty="0"/>
            </a:br>
            <a:r>
              <a:rPr lang="ru-RU" dirty="0"/>
              <a:t/>
            </a:r>
            <a:br>
              <a:rPr lang="ru-RU" dirty="0"/>
            </a:br>
            <a:endParaRPr lang="ru-RU" dirty="0"/>
          </a:p>
        </p:txBody>
      </p:sp>
    </p:spTree>
    <p:extLst>
      <p:ext uri="{BB962C8B-B14F-4D97-AF65-F5344CB8AC3E}">
        <p14:creationId xmlns="" xmlns:p14="http://schemas.microsoft.com/office/powerpoint/2010/main" val="3691171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964488" cy="6120680"/>
          </a:xfrm>
        </p:spPr>
        <p:txBody>
          <a:bodyPr/>
          <a:lstStyle/>
          <a:p>
            <a:pPr algn="ctr"/>
            <a:r>
              <a:rPr lang="ru-RU" sz="4800" b="1" dirty="0"/>
              <a:t>6. Какая каша самая калорийная? Также в этой каше присутствуют витамины В1, В2, минерал калий</a:t>
            </a:r>
            <a:r>
              <a:rPr lang="ru-RU" sz="4800" b="1" dirty="0" smtClean="0"/>
              <a:t>.</a:t>
            </a:r>
            <a:br>
              <a:rPr lang="ru-RU" sz="4800" b="1" dirty="0" smtClean="0"/>
            </a:br>
            <a:r>
              <a:rPr lang="ru-RU" sz="4800" dirty="0"/>
              <a:t/>
            </a:r>
            <a:br>
              <a:rPr lang="ru-RU" sz="4800" dirty="0"/>
            </a:br>
            <a:r>
              <a:rPr lang="ru-RU" sz="4800" dirty="0"/>
              <a:t>Ячневая</a:t>
            </a:r>
            <a:br>
              <a:rPr lang="ru-RU" sz="4800" dirty="0"/>
            </a:br>
            <a:r>
              <a:rPr lang="ru-RU" sz="4800" dirty="0"/>
              <a:t>Манная</a:t>
            </a:r>
            <a:br>
              <a:rPr lang="ru-RU" sz="4800" dirty="0"/>
            </a:br>
            <a:r>
              <a:rPr lang="ru-RU" sz="4800" dirty="0" smtClean="0"/>
              <a:t>Овсяная</a:t>
            </a:r>
            <a:r>
              <a:rPr lang="ru-RU" dirty="0"/>
              <a:t/>
            </a:r>
            <a:br>
              <a:rPr lang="ru-RU" dirty="0"/>
            </a:br>
            <a:endParaRPr lang="ru-RU" dirty="0"/>
          </a:p>
        </p:txBody>
      </p:sp>
    </p:spTree>
    <p:extLst>
      <p:ext uri="{BB962C8B-B14F-4D97-AF65-F5344CB8AC3E}">
        <p14:creationId xmlns="" xmlns:p14="http://schemas.microsoft.com/office/powerpoint/2010/main" val="1343101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Сдаём листочки! </a:t>
            </a:r>
            <a:endParaRPr lang="ru-RU" sz="5400" b="1"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19672" y="1988840"/>
            <a:ext cx="6272882" cy="3526492"/>
          </a:xfrm>
        </p:spPr>
      </p:pic>
    </p:spTree>
    <p:extLst>
      <p:ext uri="{BB962C8B-B14F-4D97-AF65-F5344CB8AC3E}">
        <p14:creationId xmlns="" xmlns:p14="http://schemas.microsoft.com/office/powerpoint/2010/main" val="4081945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99792" y="4005064"/>
            <a:ext cx="6300192" cy="983431"/>
          </a:xfrm>
        </p:spPr>
        <p:txBody>
          <a:bodyPr/>
          <a:lstStyle/>
          <a:p>
            <a:pPr algn="ctr"/>
            <a:r>
              <a:rPr lang="ru-RU" sz="6000" b="1" dirty="0" smtClean="0"/>
              <a:t/>
            </a:r>
            <a:br>
              <a:rPr lang="ru-RU" sz="6000" b="1" dirty="0" smtClean="0"/>
            </a:br>
            <a:r>
              <a:rPr lang="ru-RU" sz="6000" b="1" dirty="0" smtClean="0"/>
              <a:t>ОТВЕТЫ</a:t>
            </a:r>
            <a:endParaRPr lang="ru-RU" sz="6000" b="1"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483039">
            <a:off x="113933" y="860536"/>
            <a:ext cx="5926952" cy="3267422"/>
          </a:xfrm>
          <a:prstGeom prst="rect">
            <a:avLst/>
          </a:prstGeom>
        </p:spPr>
      </p:pic>
    </p:spTree>
    <p:extLst>
      <p:ext uri="{BB962C8B-B14F-4D97-AF65-F5344CB8AC3E}">
        <p14:creationId xmlns="" xmlns:p14="http://schemas.microsoft.com/office/powerpoint/2010/main" val="382624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964488" cy="6552728"/>
          </a:xfrm>
        </p:spPr>
        <p:txBody>
          <a:bodyPr numCol="2" anchor="t"/>
          <a:lstStyle/>
          <a:p>
            <a:pPr algn="ctr"/>
            <a:r>
              <a:rPr lang="ru-RU" sz="2400" dirty="0"/>
              <a:t>1. Кашу не испортишь</a:t>
            </a:r>
            <a:r>
              <a:rPr lang="ru-RU" sz="2400" dirty="0" smtClean="0"/>
              <a:t>...</a:t>
            </a:r>
            <a:br>
              <a:rPr lang="ru-RU" sz="2400" dirty="0" smtClean="0"/>
            </a:br>
            <a:r>
              <a:rPr lang="ru-RU" sz="2400" dirty="0"/>
              <a:t/>
            </a:r>
            <a:br>
              <a:rPr lang="ru-RU" sz="2400" dirty="0"/>
            </a:br>
            <a:r>
              <a:rPr lang="ru-RU" sz="2400" b="1" dirty="0"/>
              <a:t>Маслом</a:t>
            </a:r>
            <a:r>
              <a:rPr lang="ru-RU" sz="2400" dirty="0"/>
              <a:t/>
            </a:r>
            <a:br>
              <a:rPr lang="ru-RU" sz="2400" dirty="0"/>
            </a:br>
            <a:r>
              <a:rPr lang="ru-RU" sz="2400" dirty="0"/>
              <a:t/>
            </a:r>
            <a:br>
              <a:rPr lang="ru-RU" sz="2400" dirty="0"/>
            </a:br>
            <a:r>
              <a:rPr lang="ru-RU" sz="2400" dirty="0"/>
              <a:t>2. Как называется каша, сваренная из смеси нескольких круп?</a:t>
            </a:r>
            <a:br>
              <a:rPr lang="ru-RU" sz="2400" dirty="0"/>
            </a:br>
            <a:r>
              <a:rPr lang="ru-RU" sz="2400" dirty="0"/>
              <a:t/>
            </a:r>
            <a:br>
              <a:rPr lang="ru-RU" sz="2400" dirty="0"/>
            </a:br>
            <a:r>
              <a:rPr lang="ru-RU" sz="2400" b="1" dirty="0" smtClean="0"/>
              <a:t>Дружба</a:t>
            </a:r>
            <a:r>
              <a:rPr lang="ru-RU" sz="2400" dirty="0"/>
              <a:t/>
            </a:r>
            <a:br>
              <a:rPr lang="ru-RU" sz="2400" dirty="0"/>
            </a:br>
            <a:r>
              <a:rPr lang="ru-RU" sz="2400" dirty="0" smtClean="0"/>
              <a:t/>
            </a:r>
            <a:br>
              <a:rPr lang="ru-RU" sz="2400" dirty="0" smtClean="0"/>
            </a:br>
            <a:r>
              <a:rPr lang="ru-RU" sz="2400" dirty="0"/>
              <a:t> </a:t>
            </a:r>
            <a:br>
              <a:rPr lang="ru-RU" sz="2400" dirty="0"/>
            </a:br>
            <a:r>
              <a:rPr lang="ru-RU" sz="2400" dirty="0"/>
              <a:t>3. Какую кашу называют кашей красоты?</a:t>
            </a:r>
            <a:br>
              <a:rPr lang="ru-RU" sz="2400" dirty="0"/>
            </a:br>
            <a:r>
              <a:rPr lang="ru-RU" sz="2400" b="1" dirty="0"/>
              <a:t>Овсяную</a:t>
            </a:r>
            <a:r>
              <a:rPr lang="ru-RU" sz="2400" dirty="0"/>
              <a:t/>
            </a:r>
            <a:br>
              <a:rPr lang="ru-RU" sz="2400" dirty="0"/>
            </a:br>
            <a:r>
              <a:rPr lang="ru-RU" sz="2400" dirty="0" smtClean="0"/>
              <a:t/>
            </a:r>
            <a:br>
              <a:rPr lang="ru-RU" sz="2400" dirty="0" smtClean="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4</a:t>
            </a:r>
            <a:r>
              <a:rPr lang="ru-RU" sz="2400" dirty="0"/>
              <a:t>. Какая каша улучшает состояние зубов и дёсен?</a:t>
            </a:r>
            <a:br>
              <a:rPr lang="ru-RU" sz="2400" dirty="0"/>
            </a:br>
            <a:r>
              <a:rPr lang="ru-RU" sz="2400" dirty="0"/>
              <a:t/>
            </a:r>
            <a:br>
              <a:rPr lang="ru-RU" sz="2400" dirty="0"/>
            </a:br>
            <a:r>
              <a:rPr lang="ru-RU" sz="2400" b="1" dirty="0"/>
              <a:t>Кукурузная</a:t>
            </a:r>
            <a:r>
              <a:rPr lang="ru-RU" sz="2400" dirty="0"/>
              <a:t/>
            </a:r>
            <a:br>
              <a:rPr lang="ru-RU" sz="2400" dirty="0"/>
            </a:br>
            <a:r>
              <a:rPr lang="ru-RU" sz="2400" dirty="0"/>
              <a:t/>
            </a:r>
            <a:br>
              <a:rPr lang="ru-RU" sz="2400" dirty="0"/>
            </a:br>
            <a:r>
              <a:rPr lang="ru-RU" sz="2400" dirty="0"/>
              <a:t> </a:t>
            </a:r>
            <a:br>
              <a:rPr lang="ru-RU" sz="2400" dirty="0"/>
            </a:br>
            <a:r>
              <a:rPr lang="ru-RU" sz="2400" dirty="0"/>
              <a:t>5. Какую кашу называют «жемчужной»?</a:t>
            </a:r>
            <a:br>
              <a:rPr lang="ru-RU" sz="2400" dirty="0"/>
            </a:br>
            <a:r>
              <a:rPr lang="ru-RU" sz="2400" b="1" dirty="0"/>
              <a:t>Перловую</a:t>
            </a:r>
            <a:r>
              <a:rPr lang="ru-RU" sz="2400" dirty="0"/>
              <a:t/>
            </a:r>
            <a:br>
              <a:rPr lang="ru-RU" sz="2400" dirty="0"/>
            </a:br>
            <a:r>
              <a:rPr lang="ru-RU" sz="2400" dirty="0"/>
              <a:t/>
            </a:r>
            <a:br>
              <a:rPr lang="ru-RU" sz="2400" dirty="0"/>
            </a:br>
            <a:r>
              <a:rPr lang="ru-RU" sz="2400" dirty="0"/>
              <a:t> </a:t>
            </a:r>
            <a:br>
              <a:rPr lang="ru-RU" sz="2400" dirty="0"/>
            </a:br>
            <a:r>
              <a:rPr lang="ru-RU" sz="2400" dirty="0"/>
              <a:t>6. Какая каша самая калорийная? Также в этой каше присутствуют витамины В1, В2, минерал калий.</a:t>
            </a:r>
            <a:br>
              <a:rPr lang="ru-RU" sz="2400" dirty="0"/>
            </a:br>
            <a:r>
              <a:rPr lang="ru-RU" sz="2400" dirty="0"/>
              <a:t/>
            </a:r>
            <a:br>
              <a:rPr lang="ru-RU" sz="2400" dirty="0"/>
            </a:br>
            <a:r>
              <a:rPr lang="ru-RU" sz="2400" b="1" dirty="0"/>
              <a:t>Манная</a:t>
            </a:r>
            <a:r>
              <a:rPr lang="ru-RU" sz="2400" dirty="0"/>
              <a:t/>
            </a:r>
            <a:br>
              <a:rPr lang="ru-RU" sz="2400" dirty="0"/>
            </a:br>
            <a:r>
              <a:rPr lang="ru-RU" dirty="0"/>
              <a:t/>
            </a:r>
            <a:br>
              <a:rPr lang="ru-RU" dirty="0"/>
            </a:br>
            <a:r>
              <a:rPr lang="ru-RU" dirty="0"/>
              <a:t/>
            </a:r>
            <a:br>
              <a:rPr lang="ru-RU" dirty="0"/>
            </a:br>
            <a:endParaRPr lang="ru-RU" dirty="0"/>
          </a:p>
        </p:txBody>
      </p:sp>
    </p:spTree>
    <p:extLst>
      <p:ext uri="{BB962C8B-B14F-4D97-AF65-F5344CB8AC3E}">
        <p14:creationId xmlns="" xmlns:p14="http://schemas.microsoft.com/office/powerpoint/2010/main" val="368604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4132"/>
            <a:ext cx="9144000" cy="6902132"/>
          </a:xfrm>
          <a:prstGeom prst="rect">
            <a:avLst/>
          </a:prstGeom>
        </p:spPr>
      </p:pic>
      <p:sp>
        <p:nvSpPr>
          <p:cNvPr id="2" name="Заголовок 1"/>
          <p:cNvSpPr>
            <a:spLocks noGrp="1"/>
          </p:cNvSpPr>
          <p:nvPr>
            <p:ph type="ctrTitle"/>
          </p:nvPr>
        </p:nvSpPr>
        <p:spPr>
          <a:xfrm>
            <a:off x="3599384" y="1268760"/>
            <a:ext cx="5544616" cy="2520280"/>
          </a:xfrm>
        </p:spPr>
        <p:txBody>
          <a:bodyPr/>
          <a:lstStyle/>
          <a:p>
            <a:pPr algn="ctr"/>
            <a:r>
              <a:rPr lang="ru-RU" sz="58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3</a:t>
            </a: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ТУР</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«НАПИТКИ»</a:t>
            </a:r>
            <a:endParaRPr lang="ru-RU" sz="58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 xmlns:p14="http://schemas.microsoft.com/office/powerpoint/2010/main" val="390481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20" y="332656"/>
            <a:ext cx="9144000" cy="61582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p:txBody>
          <a:bodyPr/>
          <a:lstStyle/>
          <a:p>
            <a:endParaRPr lang="ru-RU"/>
          </a:p>
        </p:txBody>
      </p:sp>
    </p:spTree>
    <p:extLst>
      <p:ext uri="{BB962C8B-B14F-4D97-AF65-F5344CB8AC3E}">
        <p14:creationId xmlns="" xmlns:p14="http://schemas.microsoft.com/office/powerpoint/2010/main" val="3172412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b="1" dirty="0"/>
              <a:t>О необходимости употребления жидкости человеком известно давно. Врачи утверждают, что запас влаги в организме должен быть не менее 2 литров. Именно столько воды нужно выпивать ежедневно. Однако напитки бывают разные. Ребята, меньше употребляйте газированных напитков, т. к. они содержат вещества, вредные для вашего организма. Предпочтение отдавайте напиткам, полезным для здоровья.</a:t>
            </a:r>
            <a:br>
              <a:rPr lang="ru-RU" b="1" dirty="0"/>
            </a:br>
            <a:endParaRPr lang="ru-RU" b="1" dirty="0"/>
          </a:p>
        </p:txBody>
      </p:sp>
    </p:spTree>
    <p:extLst>
      <p:ext uri="{BB962C8B-B14F-4D97-AF65-F5344CB8AC3E}">
        <p14:creationId xmlns="" xmlns:p14="http://schemas.microsoft.com/office/powerpoint/2010/main" val="2138246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64488" cy="6480720"/>
          </a:xfrm>
        </p:spPr>
        <p:txBody>
          <a:bodyPr/>
          <a:lstStyle/>
          <a:p>
            <a:pPr algn="ctr"/>
            <a:r>
              <a:rPr lang="ru-RU" sz="4800" b="1" dirty="0"/>
              <a:t>1. Как называется освежающий напиток, смесь воды и соков из ягод или фруктов с добавлением мёда или сахара?</a:t>
            </a:r>
            <a:r>
              <a:rPr lang="ru-RU" sz="4800" dirty="0"/>
              <a:t/>
            </a:r>
            <a:br>
              <a:rPr lang="ru-RU" sz="4800" dirty="0"/>
            </a:br>
            <a:r>
              <a:rPr lang="ru-RU" sz="4800" dirty="0"/>
              <a:t>Квас</a:t>
            </a:r>
            <a:br>
              <a:rPr lang="ru-RU" sz="4800" dirty="0"/>
            </a:br>
            <a:r>
              <a:rPr lang="ru-RU" sz="4800" dirty="0"/>
              <a:t>Морс</a:t>
            </a:r>
            <a:br>
              <a:rPr lang="ru-RU" sz="4800" dirty="0"/>
            </a:br>
            <a:r>
              <a:rPr lang="ru-RU" sz="4800" dirty="0" smtClean="0"/>
              <a:t>Лимонад</a:t>
            </a:r>
            <a:r>
              <a:rPr lang="ru-RU" dirty="0"/>
              <a:t/>
            </a:r>
            <a:br>
              <a:rPr lang="ru-RU" dirty="0"/>
            </a:br>
            <a:endParaRPr lang="ru-RU" dirty="0"/>
          </a:p>
        </p:txBody>
      </p:sp>
    </p:spTree>
    <p:extLst>
      <p:ext uri="{BB962C8B-B14F-4D97-AF65-F5344CB8AC3E}">
        <p14:creationId xmlns="" xmlns:p14="http://schemas.microsoft.com/office/powerpoint/2010/main" val="343781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64488" cy="6480720"/>
          </a:xfrm>
        </p:spPr>
        <p:txBody>
          <a:bodyPr/>
          <a:lstStyle/>
          <a:p>
            <a:pPr algn="ctr"/>
            <a:r>
              <a:rPr lang="ru-RU" sz="4800" dirty="0"/>
              <a:t>2</a:t>
            </a:r>
            <a:r>
              <a:rPr lang="ru-RU" sz="4800" b="1" dirty="0"/>
              <a:t>. Этот напиток обычно варят из </a:t>
            </a:r>
            <a:r>
              <a:rPr lang="ru-RU" sz="4800" b="1" dirty="0" smtClean="0"/>
              <a:t>сухофруктов</a:t>
            </a:r>
            <a:br>
              <a:rPr lang="ru-RU" sz="4800" b="1" dirty="0" smtClean="0"/>
            </a:br>
            <a:r>
              <a:rPr lang="ru-RU" sz="4800" dirty="0"/>
              <a:t/>
            </a:r>
            <a:br>
              <a:rPr lang="ru-RU" sz="4800" dirty="0"/>
            </a:br>
            <a:r>
              <a:rPr lang="ru-RU" sz="4800" dirty="0"/>
              <a:t>Компот</a:t>
            </a:r>
            <a:br>
              <a:rPr lang="ru-RU" sz="4800" dirty="0"/>
            </a:br>
            <a:r>
              <a:rPr lang="ru-RU" sz="4800" dirty="0"/>
              <a:t>Кисель</a:t>
            </a:r>
            <a:br>
              <a:rPr lang="ru-RU" sz="4800" dirty="0"/>
            </a:br>
            <a:r>
              <a:rPr lang="ru-RU" sz="4800" dirty="0"/>
              <a:t>Чай</a:t>
            </a:r>
            <a:br>
              <a:rPr lang="ru-RU" sz="4800" dirty="0"/>
            </a:br>
            <a:r>
              <a:rPr lang="ru-RU" dirty="0"/>
              <a:t/>
            </a:r>
            <a:br>
              <a:rPr lang="ru-RU" dirty="0"/>
            </a:br>
            <a:endParaRPr lang="ru-RU" dirty="0"/>
          </a:p>
        </p:txBody>
      </p:sp>
    </p:spTree>
    <p:extLst>
      <p:ext uri="{BB962C8B-B14F-4D97-AF65-F5344CB8AC3E}">
        <p14:creationId xmlns="" xmlns:p14="http://schemas.microsoft.com/office/powerpoint/2010/main" val="2354392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64488" cy="6480720"/>
          </a:xfrm>
        </p:spPr>
        <p:txBody>
          <a:bodyPr/>
          <a:lstStyle/>
          <a:p>
            <a:pPr algn="ctr"/>
            <a:r>
              <a:rPr lang="ru-RU" sz="4800" b="1" dirty="0"/>
              <a:t>3.</a:t>
            </a:r>
            <a:r>
              <a:rPr lang="ru-RU" sz="4800" b="1" i="1" dirty="0"/>
              <a:t> </a:t>
            </a:r>
            <a:r>
              <a:rPr lang="ru-RU" sz="4800" b="1" dirty="0"/>
              <a:t>Этот белый напиток животного происхождения просто необходим человеку с первого дня </a:t>
            </a:r>
            <a:r>
              <a:rPr lang="ru-RU" sz="4800" b="1" dirty="0" smtClean="0"/>
              <a:t>рождения</a:t>
            </a:r>
            <a:br>
              <a:rPr lang="ru-RU" sz="4800" b="1" dirty="0" smtClean="0"/>
            </a:br>
            <a:r>
              <a:rPr lang="ru-RU" sz="4800" dirty="0"/>
              <a:t/>
            </a:r>
            <a:br>
              <a:rPr lang="ru-RU" sz="4800" dirty="0"/>
            </a:br>
            <a:r>
              <a:rPr lang="ru-RU" sz="4800" dirty="0"/>
              <a:t>Кефир</a:t>
            </a:r>
            <a:br>
              <a:rPr lang="ru-RU" sz="4800" dirty="0"/>
            </a:br>
            <a:r>
              <a:rPr lang="ru-RU" sz="4800" dirty="0"/>
              <a:t>Морс</a:t>
            </a:r>
            <a:br>
              <a:rPr lang="ru-RU" sz="4800" dirty="0"/>
            </a:br>
            <a:r>
              <a:rPr lang="ru-RU" sz="4800" dirty="0" smtClean="0"/>
              <a:t>Молоко</a:t>
            </a:r>
            <a:r>
              <a:rPr lang="ru-RU" dirty="0"/>
              <a:t/>
            </a:r>
            <a:br>
              <a:rPr lang="ru-RU" dirty="0"/>
            </a:br>
            <a:endParaRPr lang="ru-RU" dirty="0"/>
          </a:p>
        </p:txBody>
      </p:sp>
    </p:spTree>
    <p:extLst>
      <p:ext uri="{BB962C8B-B14F-4D97-AF65-F5344CB8AC3E}">
        <p14:creationId xmlns="" xmlns:p14="http://schemas.microsoft.com/office/powerpoint/2010/main" val="2354392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64488" cy="6480720"/>
          </a:xfrm>
        </p:spPr>
        <p:txBody>
          <a:bodyPr/>
          <a:lstStyle/>
          <a:p>
            <a:pPr algn="ctr"/>
            <a:r>
              <a:rPr lang="ru-RU" sz="4800" b="1" dirty="0"/>
              <a:t>4. Какой сок называют «королём витаминов</a:t>
            </a:r>
            <a:r>
              <a:rPr lang="ru-RU" sz="4800" b="1" dirty="0" smtClean="0"/>
              <a:t>»?</a:t>
            </a:r>
            <a:r>
              <a:rPr lang="ru-RU" sz="4800" dirty="0" smtClean="0"/>
              <a:t/>
            </a:r>
            <a:br>
              <a:rPr lang="ru-RU" sz="4800" dirty="0" smtClean="0"/>
            </a:br>
            <a:r>
              <a:rPr lang="ru-RU" sz="4800" dirty="0"/>
              <a:t/>
            </a:r>
            <a:br>
              <a:rPr lang="ru-RU" sz="4800" dirty="0"/>
            </a:br>
            <a:r>
              <a:rPr lang="ru-RU" sz="4800" dirty="0"/>
              <a:t>Персиковый</a:t>
            </a:r>
            <a:br>
              <a:rPr lang="ru-RU" sz="4800" dirty="0"/>
            </a:br>
            <a:r>
              <a:rPr lang="ru-RU" sz="4800" dirty="0"/>
              <a:t>Гранатовый</a:t>
            </a:r>
            <a:br>
              <a:rPr lang="ru-RU" sz="4800" dirty="0"/>
            </a:br>
            <a:r>
              <a:rPr lang="ru-RU" sz="4800" dirty="0"/>
              <a:t>Апельсиновый</a:t>
            </a:r>
            <a:br>
              <a:rPr lang="ru-RU" sz="4800" dirty="0"/>
            </a:br>
            <a:r>
              <a:rPr lang="ru-RU" dirty="0"/>
              <a:t/>
            </a:r>
            <a:br>
              <a:rPr lang="ru-RU" dirty="0"/>
            </a:br>
            <a:endParaRPr lang="ru-RU" dirty="0"/>
          </a:p>
        </p:txBody>
      </p:sp>
    </p:spTree>
    <p:extLst>
      <p:ext uri="{BB962C8B-B14F-4D97-AF65-F5344CB8AC3E}">
        <p14:creationId xmlns="" xmlns:p14="http://schemas.microsoft.com/office/powerpoint/2010/main" val="2354392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64488" cy="6480720"/>
          </a:xfrm>
        </p:spPr>
        <p:txBody>
          <a:bodyPr/>
          <a:lstStyle/>
          <a:p>
            <a:pPr algn="ctr"/>
            <a:r>
              <a:rPr lang="ru-RU" sz="4800" b="1" dirty="0"/>
              <a:t>5. Этот напиток считается вредным для детского </a:t>
            </a:r>
            <a:r>
              <a:rPr lang="ru-RU" sz="4800" b="1" dirty="0" smtClean="0"/>
              <a:t>организма</a:t>
            </a:r>
            <a:r>
              <a:rPr lang="ru-RU" sz="4800" dirty="0" smtClean="0"/>
              <a:t/>
            </a:r>
            <a:br>
              <a:rPr lang="ru-RU" sz="4800" dirty="0" smtClean="0"/>
            </a:br>
            <a:r>
              <a:rPr lang="ru-RU" sz="4800" dirty="0"/>
              <a:t/>
            </a:r>
            <a:br>
              <a:rPr lang="ru-RU" sz="4800" dirty="0"/>
            </a:br>
            <a:r>
              <a:rPr lang="ru-RU" sz="4400" dirty="0"/>
              <a:t>Газированная сладкая вода</a:t>
            </a:r>
            <a:r>
              <a:rPr lang="ru-RU" sz="4800" dirty="0"/>
              <a:t/>
            </a:r>
            <a:br>
              <a:rPr lang="ru-RU" sz="4800" dirty="0"/>
            </a:br>
            <a:r>
              <a:rPr lang="ru-RU" sz="4800" dirty="0"/>
              <a:t>Минеральная вода</a:t>
            </a:r>
            <a:br>
              <a:rPr lang="ru-RU" sz="4800" dirty="0"/>
            </a:br>
            <a:r>
              <a:rPr lang="ru-RU" sz="4800" dirty="0"/>
              <a:t>Чай</a:t>
            </a:r>
            <a:br>
              <a:rPr lang="ru-RU" sz="4800" dirty="0"/>
            </a:br>
            <a:r>
              <a:rPr lang="ru-RU" dirty="0"/>
              <a:t/>
            </a:r>
            <a:br>
              <a:rPr lang="ru-RU" dirty="0"/>
            </a:br>
            <a:endParaRPr lang="ru-RU" dirty="0"/>
          </a:p>
        </p:txBody>
      </p:sp>
    </p:spTree>
    <p:extLst>
      <p:ext uri="{BB962C8B-B14F-4D97-AF65-F5344CB8AC3E}">
        <p14:creationId xmlns="" xmlns:p14="http://schemas.microsoft.com/office/powerpoint/2010/main" val="2354392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6858000"/>
          </a:xfrm>
        </p:spPr>
        <p:txBody>
          <a:bodyPr/>
          <a:lstStyle/>
          <a:p>
            <a:pPr algn="ctr"/>
            <a:r>
              <a:rPr lang="ru-RU" sz="4000" b="1" dirty="0"/>
              <a:t>6. Как называется сладкий десертный желеобразный напиток, приготовленный из свежих и сушеных фруктов и ягод, фруктово-ягодных соков, сиропов, варенья?</a:t>
            </a:r>
            <a:r>
              <a:rPr lang="ru-RU" sz="4400" dirty="0"/>
              <a:t/>
            </a:r>
            <a:br>
              <a:rPr lang="ru-RU" sz="4400" dirty="0"/>
            </a:br>
            <a:r>
              <a:rPr lang="ru-RU" sz="4400" dirty="0" smtClean="0"/>
              <a:t/>
            </a:r>
            <a:br>
              <a:rPr lang="ru-RU" sz="4400" dirty="0" smtClean="0"/>
            </a:br>
            <a:r>
              <a:rPr lang="ru-RU" sz="4400" dirty="0" smtClean="0"/>
              <a:t>Кофе</a:t>
            </a:r>
            <a:r>
              <a:rPr lang="ru-RU" sz="4400" dirty="0"/>
              <a:t/>
            </a:r>
            <a:br>
              <a:rPr lang="ru-RU" sz="4400" dirty="0"/>
            </a:br>
            <a:r>
              <a:rPr lang="ru-RU" sz="4400" dirty="0"/>
              <a:t>Кефир</a:t>
            </a:r>
            <a:br>
              <a:rPr lang="ru-RU" sz="4400" dirty="0"/>
            </a:br>
            <a:r>
              <a:rPr lang="ru-RU" sz="4400" dirty="0" smtClean="0"/>
              <a:t>Кисель</a:t>
            </a:r>
            <a:endParaRPr lang="ru-RU" dirty="0"/>
          </a:p>
        </p:txBody>
      </p:sp>
    </p:spTree>
    <p:extLst>
      <p:ext uri="{BB962C8B-B14F-4D97-AF65-F5344CB8AC3E}">
        <p14:creationId xmlns="" xmlns:p14="http://schemas.microsoft.com/office/powerpoint/2010/main" val="2354392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Сдаём листочки! </a:t>
            </a:r>
            <a:endParaRPr lang="ru-RU" sz="5400" b="1"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91680" y="2276872"/>
            <a:ext cx="5376272" cy="3022436"/>
          </a:xfrm>
        </p:spPr>
      </p:pic>
    </p:spTree>
    <p:extLst>
      <p:ext uri="{BB962C8B-B14F-4D97-AF65-F5344CB8AC3E}">
        <p14:creationId xmlns="" xmlns:p14="http://schemas.microsoft.com/office/powerpoint/2010/main" val="2585585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99792" y="4005064"/>
            <a:ext cx="6300192" cy="983431"/>
          </a:xfrm>
        </p:spPr>
        <p:txBody>
          <a:bodyPr/>
          <a:lstStyle/>
          <a:p>
            <a:pPr algn="ctr"/>
            <a:r>
              <a:rPr lang="ru-RU" sz="6000" b="1" dirty="0" smtClean="0"/>
              <a:t/>
            </a:r>
            <a:br>
              <a:rPr lang="ru-RU" sz="6000" b="1" dirty="0" smtClean="0"/>
            </a:br>
            <a:r>
              <a:rPr lang="ru-RU" sz="6000" b="1" dirty="0" smtClean="0"/>
              <a:t>ОТВЕТЫ</a:t>
            </a:r>
            <a:endParaRPr lang="ru-RU" sz="6000" b="1"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483039">
            <a:off x="113933" y="860536"/>
            <a:ext cx="5926952" cy="3267422"/>
          </a:xfrm>
          <a:prstGeom prst="rect">
            <a:avLst/>
          </a:prstGeom>
        </p:spPr>
      </p:pic>
    </p:spTree>
    <p:extLst>
      <p:ext uri="{BB962C8B-B14F-4D97-AF65-F5344CB8AC3E}">
        <p14:creationId xmlns="" xmlns:p14="http://schemas.microsoft.com/office/powerpoint/2010/main" val="2346182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6858000"/>
          </a:xfrm>
        </p:spPr>
        <p:txBody>
          <a:bodyPr numCol="2" anchor="t"/>
          <a:lstStyle/>
          <a:p>
            <a:r>
              <a:rPr lang="ru-RU" sz="2400" dirty="0"/>
              <a:t>1. Как называется освежающий напиток, смесь воды и соков из </a:t>
            </a:r>
            <a:r>
              <a:rPr lang="ru-RU" sz="2400" dirty="0" smtClean="0"/>
              <a:t/>
            </a:r>
            <a:br>
              <a:rPr lang="ru-RU" sz="2400" dirty="0" smtClean="0"/>
            </a:br>
            <a:r>
              <a:rPr lang="ru-RU" sz="2400" dirty="0" smtClean="0"/>
              <a:t>ягод </a:t>
            </a:r>
            <a:r>
              <a:rPr lang="ru-RU" sz="2400" dirty="0"/>
              <a:t>или фруктов с добавлением мёда или сахара</a:t>
            </a:r>
            <a:r>
              <a:rPr lang="ru-RU" sz="2400" dirty="0" smtClean="0"/>
              <a:t>?</a:t>
            </a:r>
            <a:r>
              <a:rPr lang="ru-RU" sz="2400" dirty="0"/>
              <a:t/>
            </a:r>
            <a:br>
              <a:rPr lang="ru-RU" sz="2400" dirty="0"/>
            </a:br>
            <a:r>
              <a:rPr lang="ru-RU" sz="2400" b="1" dirty="0"/>
              <a:t>Морс</a:t>
            </a:r>
            <a:r>
              <a:rPr lang="ru-RU" sz="2400" dirty="0"/>
              <a:t/>
            </a:r>
            <a:br>
              <a:rPr lang="ru-RU" sz="2400" dirty="0"/>
            </a:br>
            <a:r>
              <a:rPr lang="ru-RU" sz="2400" dirty="0"/>
              <a:t/>
            </a:r>
            <a:br>
              <a:rPr lang="ru-RU" sz="2400" dirty="0"/>
            </a:br>
            <a:r>
              <a:rPr lang="ru-RU" sz="2400" dirty="0"/>
              <a:t>2. Этот напиток обычно варят из сухофруктов</a:t>
            </a:r>
            <a:br>
              <a:rPr lang="ru-RU" sz="2400" dirty="0"/>
            </a:br>
            <a:r>
              <a:rPr lang="ru-RU" sz="2400" b="1" dirty="0"/>
              <a:t>Компот</a:t>
            </a:r>
            <a:r>
              <a:rPr lang="ru-RU" sz="2400" dirty="0"/>
              <a:t/>
            </a:r>
            <a:br>
              <a:rPr lang="ru-RU" sz="2400" dirty="0"/>
            </a:br>
            <a:r>
              <a:rPr lang="ru-RU" sz="2400" dirty="0"/>
              <a:t/>
            </a:r>
            <a:br>
              <a:rPr lang="ru-RU" sz="2400" dirty="0"/>
            </a:br>
            <a:r>
              <a:rPr lang="ru-RU" sz="2400" dirty="0"/>
              <a:t>3.</a:t>
            </a:r>
            <a:r>
              <a:rPr lang="ru-RU" sz="2400" b="1" i="1" dirty="0"/>
              <a:t> </a:t>
            </a:r>
            <a:r>
              <a:rPr lang="ru-RU" sz="2400" dirty="0"/>
              <a:t>Этот белый напиток животного происхождения просто необходим человеку с первого дня </a:t>
            </a:r>
            <a:r>
              <a:rPr lang="ru-RU" sz="2400" dirty="0" smtClean="0"/>
              <a:t>рождения</a:t>
            </a:r>
            <a:r>
              <a:rPr lang="ru-RU" sz="2400" dirty="0"/>
              <a:t>.</a:t>
            </a:r>
            <a:br>
              <a:rPr lang="ru-RU" sz="2400" dirty="0"/>
            </a:br>
            <a:r>
              <a:rPr lang="ru-RU" sz="2400" b="1" dirty="0"/>
              <a:t>Молоко</a:t>
            </a:r>
            <a:r>
              <a:rPr lang="ru-RU" sz="2400" dirty="0"/>
              <a:t/>
            </a:r>
            <a:br>
              <a:rPr lang="ru-RU" sz="2400" dirty="0"/>
            </a:br>
            <a:r>
              <a:rPr lang="ru-RU" sz="2400" dirty="0"/>
              <a:t> </a:t>
            </a:r>
            <a:r>
              <a:rPr lang="ru-RU" sz="2400" dirty="0" smtClean="0"/>
              <a:t/>
            </a:r>
            <a:br>
              <a:rPr lang="ru-RU" sz="2400" dirty="0" smtClean="0"/>
            </a:br>
            <a:r>
              <a:rPr lang="ru-RU" sz="2400" dirty="0"/>
              <a:t/>
            </a:r>
            <a:br>
              <a:rPr lang="ru-RU" sz="2400" dirty="0"/>
            </a:br>
            <a:r>
              <a:rPr lang="ru-RU" sz="2400" dirty="0"/>
              <a:t>4. Какой сок называют «королём витаминов»?</a:t>
            </a:r>
            <a:br>
              <a:rPr lang="ru-RU" sz="2400" dirty="0"/>
            </a:br>
            <a:r>
              <a:rPr lang="ru-RU" sz="2400" b="1" dirty="0" smtClean="0"/>
              <a:t>Гранатовый</a:t>
            </a:r>
            <a:r>
              <a:rPr lang="ru-RU" sz="2400" dirty="0"/>
              <a:t/>
            </a:r>
            <a:br>
              <a:rPr lang="ru-RU" sz="2400" dirty="0"/>
            </a:br>
            <a:r>
              <a:rPr lang="ru-RU" sz="2400" dirty="0"/>
              <a:t/>
            </a:r>
            <a:br>
              <a:rPr lang="ru-RU" sz="2400" dirty="0"/>
            </a:br>
            <a:r>
              <a:rPr lang="ru-RU" sz="2400" dirty="0"/>
              <a:t>5. Этот напиток считается вредным для детского организма</a:t>
            </a:r>
            <a:br>
              <a:rPr lang="ru-RU" sz="2400" dirty="0"/>
            </a:br>
            <a:r>
              <a:rPr lang="ru-RU" sz="2400" b="1" dirty="0"/>
              <a:t>Газированная сладкая вода</a:t>
            </a:r>
            <a:r>
              <a:rPr lang="ru-RU" sz="2400" dirty="0"/>
              <a:t/>
            </a:r>
            <a:br>
              <a:rPr lang="ru-RU" sz="2400" dirty="0"/>
            </a:br>
            <a:r>
              <a:rPr lang="ru-RU" sz="2400" dirty="0"/>
              <a:t/>
            </a:r>
            <a:br>
              <a:rPr lang="ru-RU" sz="2400" dirty="0"/>
            </a:br>
            <a:r>
              <a:rPr lang="ru-RU" sz="2400" dirty="0"/>
              <a:t>6. Как называется сладкий десертный желеобразный напиток, приготовленный из свежих и сушеных фруктов и ягод, фруктово-ягодных соков, сиропов, варенья?</a:t>
            </a:r>
            <a:br>
              <a:rPr lang="ru-RU" sz="2400" dirty="0"/>
            </a:br>
            <a:r>
              <a:rPr lang="ru-RU" sz="2400" b="1" dirty="0" smtClean="0"/>
              <a:t>Кисель</a:t>
            </a:r>
            <a:r>
              <a:rPr lang="ru-RU" dirty="0"/>
              <a:t/>
            </a:r>
            <a:br>
              <a:rPr lang="ru-RU" dirty="0"/>
            </a:br>
            <a:endParaRPr lang="ru-RU" dirty="0"/>
          </a:p>
        </p:txBody>
      </p:sp>
    </p:spTree>
    <p:extLst>
      <p:ext uri="{BB962C8B-B14F-4D97-AF65-F5344CB8AC3E}">
        <p14:creationId xmlns="" xmlns:p14="http://schemas.microsoft.com/office/powerpoint/2010/main" val="2189182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4132"/>
            <a:ext cx="9144000" cy="6902132"/>
          </a:xfrm>
          <a:prstGeom prst="rect">
            <a:avLst/>
          </a:prstGeom>
        </p:spPr>
      </p:pic>
      <p:sp>
        <p:nvSpPr>
          <p:cNvPr id="2" name="Заголовок 1"/>
          <p:cNvSpPr>
            <a:spLocks noGrp="1"/>
          </p:cNvSpPr>
          <p:nvPr>
            <p:ph type="ctrTitle"/>
          </p:nvPr>
        </p:nvSpPr>
        <p:spPr>
          <a:xfrm>
            <a:off x="3599384" y="1268760"/>
            <a:ext cx="5544616" cy="2520280"/>
          </a:xfrm>
        </p:spPr>
        <p:txBody>
          <a:bodyPr/>
          <a:lstStyle/>
          <a:p>
            <a:pPr algn="ct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1 ТУР</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ПОСЛОВИЦЫ</a:t>
            </a:r>
            <a:endParaRPr lang="ru-RU" sz="58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 xmlns:p14="http://schemas.microsoft.com/office/powerpoint/2010/main" val="1767203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75724"/>
            <a:ext cx="7234963" cy="2033196"/>
          </a:xfrm>
        </p:spPr>
        <p:txBody>
          <a:bodyPr/>
          <a:lstStyle/>
          <a:p>
            <a:pPr algn="ctr"/>
            <a:r>
              <a:rPr lang="ru-RU" sz="5400" b="1" dirty="0" smtClean="0">
                <a:latin typeface="Comic Sans MS" panose="030F0702030302020204" pitchFamily="66" charset="0"/>
              </a:rPr>
              <a:t>КАРАОКЕ-РАЗМИНКА</a:t>
            </a:r>
            <a:endParaRPr lang="ru-RU" sz="3600" b="1" dirty="0">
              <a:latin typeface="Comic Sans MS" panose="030F0702030302020204"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83768" y="2348880"/>
            <a:ext cx="3422104" cy="3992455"/>
          </a:xfrm>
        </p:spPr>
      </p:pic>
    </p:spTree>
    <p:extLst>
      <p:ext uri="{BB962C8B-B14F-4D97-AF65-F5344CB8AC3E}">
        <p14:creationId xmlns="" xmlns:p14="http://schemas.microsoft.com/office/powerpoint/2010/main" val="4138878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4132"/>
            <a:ext cx="9144000" cy="6902132"/>
          </a:xfrm>
          <a:prstGeom prst="rect">
            <a:avLst/>
          </a:prstGeom>
        </p:spPr>
      </p:pic>
      <p:sp>
        <p:nvSpPr>
          <p:cNvPr id="2" name="Заголовок 1"/>
          <p:cNvSpPr>
            <a:spLocks noGrp="1"/>
          </p:cNvSpPr>
          <p:nvPr>
            <p:ph type="ctrTitle"/>
          </p:nvPr>
        </p:nvSpPr>
        <p:spPr>
          <a:xfrm>
            <a:off x="3599384" y="1268760"/>
            <a:ext cx="5544616" cy="2520280"/>
          </a:xfrm>
        </p:spPr>
        <p:txBody>
          <a:bodyPr/>
          <a:lstStyle/>
          <a:p>
            <a:pPr algn="ct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4 ТУР</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РЕБУСЫ</a:t>
            </a:r>
            <a:endParaRPr lang="ru-RU" sz="58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 xmlns:p14="http://schemas.microsoft.com/office/powerpoint/2010/main" val="1396527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b="1" dirty="0" smtClean="0"/>
              <a:t>1.</a:t>
            </a:r>
            <a:endParaRPr lang="ru-RU" sz="4800" b="1"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79" y="1484784"/>
            <a:ext cx="9215798" cy="4363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47808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b="1" dirty="0" smtClean="0"/>
              <a:t>2.</a:t>
            </a:r>
            <a:endParaRPr lang="ru-RU" sz="4800" b="1"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139" y="1751871"/>
            <a:ext cx="9221139" cy="4197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5689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b="1" dirty="0" smtClean="0"/>
              <a:t>3.</a:t>
            </a:r>
            <a:endParaRPr lang="ru-RU" sz="60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060848"/>
            <a:ext cx="9144000" cy="30963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50054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4.</a:t>
            </a:r>
            <a:endParaRPr lang="ru-RU" sz="5400" b="1" dirty="0"/>
          </a:p>
        </p:txBody>
      </p:sp>
      <p:pic>
        <p:nvPicPr>
          <p:cNvPr id="4098"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24104"/>
          <a:stretch/>
        </p:blipFill>
        <p:spPr bwMode="auto">
          <a:xfrm>
            <a:off x="1619672" y="1556792"/>
            <a:ext cx="6122545" cy="46467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27075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5.</a:t>
            </a:r>
            <a:endParaRPr lang="ru-RU" sz="5400" b="1"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33469"/>
          <a:stretch/>
        </p:blipFill>
        <p:spPr bwMode="auto">
          <a:xfrm>
            <a:off x="-1" y="1844824"/>
            <a:ext cx="9144001" cy="4562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5985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6.</a:t>
            </a:r>
            <a:endParaRPr lang="ru-RU" sz="5400" b="1" dirty="0"/>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772816"/>
            <a:ext cx="8784976" cy="4158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7304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Сдаём листочки! </a:t>
            </a:r>
            <a:endParaRPr lang="ru-RU" sz="5400" b="1"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91680" y="2276872"/>
            <a:ext cx="5376272" cy="3022436"/>
          </a:xfrm>
        </p:spPr>
      </p:pic>
    </p:spTree>
    <p:extLst>
      <p:ext uri="{BB962C8B-B14F-4D97-AF65-F5344CB8AC3E}">
        <p14:creationId xmlns="" xmlns:p14="http://schemas.microsoft.com/office/powerpoint/2010/main" val="3552102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99792" y="4005064"/>
            <a:ext cx="6300192" cy="983431"/>
          </a:xfrm>
        </p:spPr>
        <p:txBody>
          <a:bodyPr/>
          <a:lstStyle/>
          <a:p>
            <a:pPr algn="ctr"/>
            <a:r>
              <a:rPr lang="ru-RU" sz="6000" b="1" dirty="0" smtClean="0"/>
              <a:t/>
            </a:r>
            <a:br>
              <a:rPr lang="ru-RU" sz="6000" b="1" dirty="0" smtClean="0"/>
            </a:br>
            <a:r>
              <a:rPr lang="ru-RU" sz="6000" b="1" dirty="0" smtClean="0"/>
              <a:t>ОТВЕТЫ</a:t>
            </a:r>
            <a:endParaRPr lang="ru-RU" sz="6000" b="1"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483039">
            <a:off x="113933" y="860536"/>
            <a:ext cx="5926952" cy="3267422"/>
          </a:xfrm>
          <a:prstGeom prst="rect">
            <a:avLst/>
          </a:prstGeom>
        </p:spPr>
      </p:pic>
    </p:spTree>
    <p:extLst>
      <p:ext uri="{BB962C8B-B14F-4D97-AF65-F5344CB8AC3E}">
        <p14:creationId xmlns="" xmlns:p14="http://schemas.microsoft.com/office/powerpoint/2010/main" val="416551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a:buAutoNum type="arabicPeriod"/>
            </a:pPr>
            <a:r>
              <a:rPr lang="ru-RU" sz="2800" b="1" dirty="0" smtClean="0"/>
              <a:t>  </a:t>
            </a:r>
            <a:r>
              <a:rPr lang="ru-RU" sz="2800" b="1" dirty="0"/>
              <a:t>Береги платье </a:t>
            </a:r>
            <a:r>
              <a:rPr lang="ru-RU" sz="2800" b="1" dirty="0" err="1"/>
              <a:t>снову</a:t>
            </a:r>
            <a:r>
              <a:rPr lang="ru-RU" sz="2800" b="1" dirty="0"/>
              <a:t>, а здоровье </a:t>
            </a:r>
            <a:r>
              <a:rPr lang="ru-RU" sz="2800" b="1" dirty="0" smtClean="0"/>
              <a:t>…</a:t>
            </a:r>
            <a:endParaRPr lang="ru-RU" sz="2800" b="1" dirty="0"/>
          </a:p>
          <a:p>
            <a:pPr>
              <a:buAutoNum type="arabicPeriod"/>
            </a:pPr>
            <a:r>
              <a:rPr lang="ru-RU" sz="2800" b="1" dirty="0" smtClean="0"/>
              <a:t>  </a:t>
            </a:r>
            <a:r>
              <a:rPr lang="ru-RU" sz="2800" b="1" dirty="0"/>
              <a:t>Чистота – половина</a:t>
            </a:r>
            <a:r>
              <a:rPr lang="ru-RU" sz="2800" b="1" dirty="0" smtClean="0"/>
              <a:t>…</a:t>
            </a:r>
            <a:endParaRPr lang="ru-RU" sz="2800" b="1" dirty="0"/>
          </a:p>
          <a:p>
            <a:pPr>
              <a:buAutoNum type="arabicPeriod"/>
            </a:pPr>
            <a:r>
              <a:rPr lang="ru-RU" sz="2800" b="1" dirty="0" smtClean="0"/>
              <a:t>  </a:t>
            </a:r>
            <a:r>
              <a:rPr lang="ru-RU" sz="2800" b="1" dirty="0"/>
              <a:t>Болен – лечись, а здоров… </a:t>
            </a:r>
            <a:endParaRPr lang="ru-RU" sz="2800" b="1" dirty="0" smtClean="0"/>
          </a:p>
          <a:p>
            <a:pPr>
              <a:buAutoNum type="arabicPeriod"/>
            </a:pPr>
            <a:r>
              <a:rPr lang="ru-RU" sz="2800" b="1" dirty="0" smtClean="0"/>
              <a:t>  </a:t>
            </a:r>
            <a:r>
              <a:rPr lang="ru-RU" sz="2800" b="1" dirty="0"/>
              <a:t>Было бы здоровье, а счастье</a:t>
            </a:r>
            <a:r>
              <a:rPr lang="ru-RU" sz="2800" b="1" dirty="0" smtClean="0"/>
              <a:t>…</a:t>
            </a:r>
            <a:endParaRPr lang="ru-RU" sz="2800" b="1" dirty="0"/>
          </a:p>
          <a:p>
            <a:pPr>
              <a:buAutoNum type="arabicPeriod"/>
            </a:pPr>
            <a:r>
              <a:rPr lang="ru-RU" sz="2800" b="1" dirty="0" smtClean="0"/>
              <a:t>  </a:t>
            </a:r>
            <a:r>
              <a:rPr lang="ru-RU" sz="2800" b="1" dirty="0"/>
              <a:t>Где здоровье, там и</a:t>
            </a:r>
            <a:r>
              <a:rPr lang="ru-RU" sz="2800" b="1" dirty="0" smtClean="0"/>
              <a:t>…</a:t>
            </a:r>
            <a:endParaRPr lang="ru-RU" sz="2800" b="1" dirty="0"/>
          </a:p>
          <a:p>
            <a:pPr>
              <a:buAutoNum type="arabicPeriod"/>
            </a:pPr>
            <a:r>
              <a:rPr lang="ru-RU" sz="2800" b="1" dirty="0" smtClean="0"/>
              <a:t>  </a:t>
            </a:r>
            <a:r>
              <a:rPr lang="ru-RU" sz="2800" b="1" dirty="0"/>
              <a:t>Двигайся больше – проживёшь</a:t>
            </a:r>
            <a:r>
              <a:rPr lang="ru-RU" sz="2800" b="1" dirty="0" smtClean="0"/>
              <a:t>…</a:t>
            </a:r>
            <a:endParaRPr lang="ru-RU" sz="2800" b="1" dirty="0"/>
          </a:p>
          <a:p>
            <a:pPr>
              <a:buAutoNum type="arabicPeriod"/>
            </a:pPr>
            <a:r>
              <a:rPr lang="ru-RU" sz="2800" b="1" dirty="0" smtClean="0"/>
              <a:t>  </a:t>
            </a:r>
            <a:r>
              <a:rPr lang="ru-RU" sz="2800" b="1" dirty="0"/>
              <a:t>Забота о здоровье – лучшее… </a:t>
            </a:r>
            <a:endParaRPr lang="ru-RU" sz="2800" b="1" dirty="0" smtClean="0"/>
          </a:p>
          <a:p>
            <a:pPr>
              <a:buAutoNum type="arabicPeriod"/>
            </a:pPr>
            <a:r>
              <a:rPr lang="ru-RU" sz="2800" b="1" dirty="0" smtClean="0"/>
              <a:t> </a:t>
            </a:r>
            <a:r>
              <a:rPr lang="ru-RU" sz="2800" b="1" dirty="0"/>
              <a:t>Здоровье сгубишь – новое… </a:t>
            </a:r>
            <a:endParaRPr lang="ru-RU" sz="2800" b="1" dirty="0" smtClean="0"/>
          </a:p>
          <a:p>
            <a:pPr>
              <a:buAutoNum type="arabicPeriod"/>
            </a:pPr>
            <a:r>
              <a:rPr lang="ru-RU" sz="2800" b="1" dirty="0" smtClean="0"/>
              <a:t> </a:t>
            </a:r>
            <a:r>
              <a:rPr lang="ru-RU" sz="2800" b="1" dirty="0"/>
              <a:t>Смолоду закалиться – на век</a:t>
            </a:r>
            <a:r>
              <a:rPr lang="ru-RU" sz="2800" b="1" dirty="0" smtClean="0"/>
              <a:t>…</a:t>
            </a:r>
            <a:endParaRPr lang="ru-RU" sz="2800" b="1" dirty="0"/>
          </a:p>
          <a:p>
            <a:pPr>
              <a:buAutoNum type="arabicPeriod"/>
            </a:pPr>
            <a:r>
              <a:rPr lang="ru-RU" sz="2800" b="1" dirty="0" smtClean="0"/>
              <a:t>  </a:t>
            </a:r>
            <a:r>
              <a:rPr lang="ru-RU" sz="2800" b="1" dirty="0"/>
              <a:t>В здоровом </a:t>
            </a:r>
            <a:r>
              <a:rPr lang="ru-RU" sz="2800" b="1" dirty="0" smtClean="0"/>
              <a:t>теле - …  </a:t>
            </a:r>
            <a:endParaRPr lang="ru-RU" sz="2800" b="1" dirty="0"/>
          </a:p>
        </p:txBody>
      </p:sp>
    </p:spTree>
    <p:extLst>
      <p:ext uri="{BB962C8B-B14F-4D97-AF65-F5344CB8AC3E}">
        <p14:creationId xmlns="" xmlns:p14="http://schemas.microsoft.com/office/powerpoint/2010/main" val="1849984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b="1" dirty="0" smtClean="0"/>
              <a:t>1.СПОРТ</a:t>
            </a:r>
            <a:endParaRPr lang="ru-RU" sz="6000" b="1"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79" y="1484784"/>
            <a:ext cx="9215798" cy="43637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63015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b="1" dirty="0" smtClean="0"/>
              <a:t>2.МОЛОКО</a:t>
            </a:r>
            <a:endParaRPr lang="ru-RU" sz="4800" b="1"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139" y="1751871"/>
            <a:ext cx="9221139" cy="4197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47629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000" b="1" dirty="0" smtClean="0"/>
              <a:t>3. ЗДОРОВЬЕ</a:t>
            </a:r>
            <a:endParaRPr lang="ru-RU" sz="60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060848"/>
            <a:ext cx="9144000" cy="30963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43619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4. ВОДА</a:t>
            </a:r>
            <a:endParaRPr lang="ru-RU" sz="5400" b="1" dirty="0"/>
          </a:p>
        </p:txBody>
      </p:sp>
      <p:pic>
        <p:nvPicPr>
          <p:cNvPr id="4098"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24104"/>
          <a:stretch/>
        </p:blipFill>
        <p:spPr bwMode="auto">
          <a:xfrm>
            <a:off x="1619672" y="1556792"/>
            <a:ext cx="6122545" cy="46467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26299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5.МОЛОКО</a:t>
            </a:r>
            <a:endParaRPr lang="ru-RU" sz="5400" b="1"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33469"/>
          <a:stretch/>
        </p:blipFill>
        <p:spPr bwMode="auto">
          <a:xfrm>
            <a:off x="-1" y="1844824"/>
            <a:ext cx="9144001" cy="4562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4261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6.КАПУСТА</a:t>
            </a:r>
            <a:endParaRPr lang="ru-RU" sz="5400" b="1" dirty="0"/>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772816"/>
            <a:ext cx="8784976" cy="4158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571348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4132"/>
            <a:ext cx="9144000" cy="6902132"/>
          </a:xfrm>
          <a:prstGeom prst="rect">
            <a:avLst/>
          </a:prstGeom>
        </p:spPr>
      </p:pic>
      <p:sp>
        <p:nvSpPr>
          <p:cNvPr id="2" name="Заголовок 1"/>
          <p:cNvSpPr>
            <a:spLocks noGrp="1"/>
          </p:cNvSpPr>
          <p:nvPr>
            <p:ph type="ctrTitle"/>
          </p:nvPr>
        </p:nvSpPr>
        <p:spPr>
          <a:xfrm>
            <a:off x="3419872" y="1412776"/>
            <a:ext cx="5724128" cy="2520280"/>
          </a:xfrm>
        </p:spPr>
        <p:txBody>
          <a:bodyPr/>
          <a:lstStyle/>
          <a:p>
            <a:pPr algn="ct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5 ТУР</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БУРИМЕ</a:t>
            </a:r>
            <a:endParaRPr lang="ru-RU" sz="58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 xmlns:p14="http://schemas.microsoft.com/office/powerpoint/2010/main" val="2854054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40960" cy="6858000"/>
          </a:xfrm>
        </p:spPr>
        <p:txBody>
          <a:bodyPr/>
          <a:lstStyle/>
          <a:p>
            <a:pPr algn="ctr"/>
            <a:r>
              <a:rPr lang="ru-RU" sz="2800" b="1" dirty="0"/>
              <a:t>Буриме</a:t>
            </a:r>
            <a:r>
              <a:rPr lang="ru-RU" sz="2800" dirty="0"/>
              <a:t/>
            </a:r>
            <a:br>
              <a:rPr lang="ru-RU" sz="2800" dirty="0"/>
            </a:br>
            <a:r>
              <a:rPr lang="ru-RU" sz="2800" dirty="0"/>
              <a:t>……………………с зарядки, </a:t>
            </a:r>
            <a:br>
              <a:rPr lang="ru-RU" sz="2800" dirty="0"/>
            </a:br>
            <a:r>
              <a:rPr lang="ru-RU" sz="2800" dirty="0"/>
              <a:t>…………………... в порядке.</a:t>
            </a:r>
            <a:br>
              <a:rPr lang="ru-RU" sz="2800" dirty="0"/>
            </a:br>
            <a:r>
              <a:rPr lang="ru-RU" sz="2800" dirty="0"/>
              <a:t>……………………….всегда,</a:t>
            </a:r>
            <a:br>
              <a:rPr lang="ru-RU" sz="2800" dirty="0"/>
            </a:br>
            <a:r>
              <a:rPr lang="ru-RU" sz="2800" dirty="0"/>
              <a:t>……………………….холода.</a:t>
            </a:r>
            <a:br>
              <a:rPr lang="ru-RU" sz="2800" dirty="0"/>
            </a:br>
            <a:r>
              <a:rPr lang="ru-RU" sz="2800" dirty="0"/>
              <a:t/>
            </a:r>
            <a:br>
              <a:rPr lang="ru-RU" sz="2800" dirty="0"/>
            </a:br>
            <a:r>
              <a:rPr lang="ru-RU" sz="2800" dirty="0"/>
              <a:t>……………с физкультурой, </a:t>
            </a:r>
            <a:br>
              <a:rPr lang="ru-RU" sz="2800" dirty="0"/>
            </a:br>
            <a:r>
              <a:rPr lang="ru-RU" sz="2800" dirty="0"/>
              <a:t>…………………….хмурым.</a:t>
            </a:r>
            <a:br>
              <a:rPr lang="ru-RU" sz="2800" dirty="0"/>
            </a:br>
            <a:r>
              <a:rPr lang="ru-RU" sz="2800" dirty="0"/>
              <a:t>……………………...здоров,</a:t>
            </a:r>
            <a:br>
              <a:rPr lang="ru-RU" sz="2800" dirty="0"/>
            </a:br>
            <a:r>
              <a:rPr lang="ru-RU" sz="2800" dirty="0"/>
              <a:t>……………………докторов.</a:t>
            </a:r>
            <a:br>
              <a:rPr lang="ru-RU" sz="2800" dirty="0"/>
            </a:br>
            <a:r>
              <a:rPr lang="ru-RU" sz="2800" dirty="0"/>
              <a:t/>
            </a:r>
            <a:br>
              <a:rPr lang="ru-RU" sz="2800" dirty="0"/>
            </a:br>
            <a:r>
              <a:rPr lang="ru-RU" sz="2800" dirty="0"/>
              <a:t>……………………..любить, </a:t>
            </a:r>
            <a:br>
              <a:rPr lang="ru-RU" sz="2800" dirty="0"/>
            </a:br>
            <a:r>
              <a:rPr lang="ru-RU" sz="2800" dirty="0"/>
              <a:t>…………….………… быть.</a:t>
            </a:r>
            <a:br>
              <a:rPr lang="ru-RU" sz="2800" dirty="0"/>
            </a:br>
            <a:r>
              <a:rPr lang="ru-RU" sz="2800" dirty="0"/>
              <a:t>………………… закаляться:</a:t>
            </a:r>
            <a:br>
              <a:rPr lang="ru-RU" sz="2800" dirty="0"/>
            </a:br>
            <a:r>
              <a:rPr lang="ru-RU" sz="2800" dirty="0"/>
              <a:t>………………… обливаться.</a:t>
            </a:r>
          </a:p>
        </p:txBody>
      </p:sp>
    </p:spTree>
    <p:extLst>
      <p:ext uri="{BB962C8B-B14F-4D97-AF65-F5344CB8AC3E}">
        <p14:creationId xmlns="" xmlns:p14="http://schemas.microsoft.com/office/powerpoint/2010/main" val="2263656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Сдаём листочки! </a:t>
            </a:r>
            <a:endParaRPr lang="ru-RU" sz="5400" b="1"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91680" y="2276872"/>
            <a:ext cx="5376272" cy="3022436"/>
          </a:xfrm>
        </p:spPr>
      </p:pic>
    </p:spTree>
    <p:extLst>
      <p:ext uri="{BB962C8B-B14F-4D97-AF65-F5344CB8AC3E}">
        <p14:creationId xmlns="" xmlns:p14="http://schemas.microsoft.com/office/powerpoint/2010/main" val="3911555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99792" y="4005064"/>
            <a:ext cx="6300192" cy="983431"/>
          </a:xfrm>
        </p:spPr>
        <p:txBody>
          <a:bodyPr/>
          <a:lstStyle/>
          <a:p>
            <a:pPr algn="ctr"/>
            <a:r>
              <a:rPr lang="ru-RU" sz="6000" b="1" dirty="0" smtClean="0"/>
              <a:t/>
            </a:r>
            <a:br>
              <a:rPr lang="ru-RU" sz="6000" b="1" dirty="0" smtClean="0"/>
            </a:br>
            <a:r>
              <a:rPr lang="ru-RU" sz="6000" b="1" dirty="0" smtClean="0"/>
              <a:t>ОТВЕТЫ</a:t>
            </a:r>
            <a:endParaRPr lang="ru-RU" sz="6000" b="1"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483039">
            <a:off x="113933" y="860536"/>
            <a:ext cx="5926952" cy="3267422"/>
          </a:xfrm>
          <a:prstGeom prst="rect">
            <a:avLst/>
          </a:prstGeom>
        </p:spPr>
      </p:pic>
    </p:spTree>
    <p:extLst>
      <p:ext uri="{BB962C8B-B14F-4D97-AF65-F5344CB8AC3E}">
        <p14:creationId xmlns="" xmlns:p14="http://schemas.microsoft.com/office/powerpoint/2010/main" val="3139148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5400" b="1" dirty="0" smtClean="0"/>
              <a:t>Сдаём листочки! </a:t>
            </a:r>
            <a:endParaRPr lang="ru-RU" sz="5400" b="1"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91680" y="2276872"/>
            <a:ext cx="5376272" cy="3022436"/>
          </a:xfrm>
        </p:spPr>
      </p:pic>
    </p:spTree>
    <p:extLst>
      <p:ext uri="{BB962C8B-B14F-4D97-AF65-F5344CB8AC3E}">
        <p14:creationId xmlns="" xmlns:p14="http://schemas.microsoft.com/office/powerpoint/2010/main" val="1658897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568952" cy="6858000"/>
          </a:xfrm>
        </p:spPr>
        <p:txBody>
          <a:bodyPr/>
          <a:lstStyle/>
          <a:p>
            <a:pPr algn="ctr"/>
            <a:r>
              <a:rPr lang="ru-RU" dirty="0"/>
              <a:t>Если день начать с зарядки, </a:t>
            </a:r>
            <a:br>
              <a:rPr lang="ru-RU" dirty="0"/>
            </a:br>
            <a:r>
              <a:rPr lang="ru-RU" dirty="0"/>
              <a:t>Значит будет все в порядке.</a:t>
            </a:r>
            <a:br>
              <a:rPr lang="ru-RU" dirty="0"/>
            </a:br>
            <a:r>
              <a:rPr lang="ru-RU" dirty="0"/>
              <a:t>Здоровы будем мы всегда,</a:t>
            </a:r>
            <a:br>
              <a:rPr lang="ru-RU" dirty="0"/>
            </a:br>
            <a:r>
              <a:rPr lang="ru-RU" dirty="0"/>
              <a:t>Не страшны нам холода.</a:t>
            </a:r>
            <a:br>
              <a:rPr lang="ru-RU" dirty="0"/>
            </a:br>
            <a:r>
              <a:rPr lang="ru-RU" dirty="0"/>
              <a:t/>
            </a:r>
            <a:br>
              <a:rPr lang="ru-RU" dirty="0"/>
            </a:br>
            <a:r>
              <a:rPr lang="ru-RU" dirty="0"/>
              <a:t>Если дружишь с физкультурой, </a:t>
            </a:r>
            <a:br>
              <a:rPr lang="ru-RU" dirty="0"/>
            </a:br>
            <a:r>
              <a:rPr lang="ru-RU" dirty="0"/>
              <a:t>Никогда не будешь хмурым.</a:t>
            </a:r>
            <a:br>
              <a:rPr lang="ru-RU" dirty="0"/>
            </a:br>
            <a:r>
              <a:rPr lang="ru-RU" dirty="0"/>
              <a:t>Будешь весел и здоров,</a:t>
            </a:r>
            <a:br>
              <a:rPr lang="ru-RU" dirty="0"/>
            </a:br>
            <a:r>
              <a:rPr lang="ru-RU" dirty="0"/>
              <a:t>Знать не будешь докторов.</a:t>
            </a:r>
            <a:br>
              <a:rPr lang="ru-RU" dirty="0"/>
            </a:br>
            <a:r>
              <a:rPr lang="ru-RU" dirty="0"/>
              <a:t/>
            </a:r>
            <a:br>
              <a:rPr lang="ru-RU" dirty="0"/>
            </a:br>
            <a:r>
              <a:rPr lang="ru-RU" dirty="0"/>
              <a:t>Каждый должен спорт любить, </a:t>
            </a:r>
            <a:br>
              <a:rPr lang="ru-RU" dirty="0"/>
            </a:br>
            <a:r>
              <a:rPr lang="ru-RU" dirty="0"/>
              <a:t>Чтоб здоровым, сильным быть.</a:t>
            </a:r>
            <a:br>
              <a:rPr lang="ru-RU" dirty="0"/>
            </a:br>
            <a:r>
              <a:rPr lang="ru-RU" dirty="0"/>
              <a:t>С детства нужно закаляться:</a:t>
            </a:r>
            <a:br>
              <a:rPr lang="ru-RU" dirty="0"/>
            </a:br>
            <a:r>
              <a:rPr lang="ru-RU" dirty="0"/>
              <a:t>Водой холодной обливаться.</a:t>
            </a:r>
          </a:p>
        </p:txBody>
      </p:sp>
    </p:spTree>
    <p:extLst>
      <p:ext uri="{BB962C8B-B14F-4D97-AF65-F5344CB8AC3E}">
        <p14:creationId xmlns="" xmlns:p14="http://schemas.microsoft.com/office/powerpoint/2010/main" val="31726485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75724"/>
            <a:ext cx="7234963" cy="2033196"/>
          </a:xfrm>
        </p:spPr>
        <p:txBody>
          <a:bodyPr/>
          <a:lstStyle/>
          <a:p>
            <a:pPr algn="ctr"/>
            <a:r>
              <a:rPr lang="ru-RU" sz="5400" b="1" dirty="0" smtClean="0">
                <a:latin typeface="Comic Sans MS" panose="030F0702030302020204" pitchFamily="66" charset="0"/>
              </a:rPr>
              <a:t>КАРАОКЕ-РАЗМИНКА</a:t>
            </a:r>
            <a:endParaRPr lang="ru-RU" sz="3600" b="1" dirty="0">
              <a:latin typeface="Comic Sans MS" panose="030F0702030302020204"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83768" y="2348880"/>
            <a:ext cx="3422104" cy="3992455"/>
          </a:xfrm>
        </p:spPr>
      </p:pic>
    </p:spTree>
    <p:extLst>
      <p:ext uri="{BB962C8B-B14F-4D97-AF65-F5344CB8AC3E}">
        <p14:creationId xmlns="" xmlns:p14="http://schemas.microsoft.com/office/powerpoint/2010/main" val="23218702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33262"/>
          </a:xfrm>
        </p:spPr>
        <p:txBody>
          <a:bodyPr numCol="2"/>
          <a:lstStyle/>
          <a:p>
            <a:pPr algn="ctr"/>
            <a:r>
              <a:rPr lang="ru-RU" sz="2400" dirty="0" smtClean="0"/>
              <a:t/>
            </a:r>
            <a:br>
              <a:rPr lang="ru-RU" sz="2400" dirty="0" smtClean="0"/>
            </a:br>
            <a:r>
              <a:rPr lang="ru-RU" sz="2400" dirty="0" smtClean="0"/>
              <a:t>Здоровье </a:t>
            </a:r>
            <a:r>
              <a:rPr lang="ru-RU" sz="2400" dirty="0"/>
              <a:t>– это кладезь. </a:t>
            </a:r>
            <a:r>
              <a:rPr lang="ru-RU" sz="2400" dirty="0" smtClean="0"/>
              <a:t/>
            </a:r>
            <a:br>
              <a:rPr lang="ru-RU" sz="2400" dirty="0" smtClean="0"/>
            </a:br>
            <a:r>
              <a:rPr lang="ru-RU" sz="2400" dirty="0" smtClean="0"/>
              <a:t> </a:t>
            </a:r>
            <a:r>
              <a:rPr lang="ru-RU" sz="2400" dirty="0"/>
              <a:t>Его нельзя купить, </a:t>
            </a:r>
            <a:br>
              <a:rPr lang="ru-RU" sz="2400" dirty="0"/>
            </a:br>
            <a:r>
              <a:rPr lang="ru-RU" sz="2400" dirty="0"/>
              <a:t> Однажды потерявши, </a:t>
            </a:r>
            <a:br>
              <a:rPr lang="ru-RU" sz="2400" dirty="0"/>
            </a:br>
            <a:r>
              <a:rPr lang="ru-RU" sz="2400" dirty="0"/>
              <a:t> Его не возвратить.</a:t>
            </a:r>
            <a:br>
              <a:rPr lang="ru-RU" sz="2400" dirty="0"/>
            </a:br>
            <a:r>
              <a:rPr lang="ru-RU" sz="2400" dirty="0" smtClean="0"/>
              <a:t> </a:t>
            </a:r>
            <a:r>
              <a:rPr lang="ru-RU" sz="2400" dirty="0"/>
              <a:t>Не одолжить у друга, </a:t>
            </a:r>
            <a:br>
              <a:rPr lang="ru-RU" sz="2400" dirty="0"/>
            </a:br>
            <a:r>
              <a:rPr lang="ru-RU" sz="2400" dirty="0"/>
              <a:t> Не выиграть в лото, </a:t>
            </a:r>
            <a:br>
              <a:rPr lang="ru-RU" sz="2400" dirty="0"/>
            </a:br>
            <a:r>
              <a:rPr lang="ru-RU" sz="2400" dirty="0"/>
              <a:t> Ведь без здоровья счастье, </a:t>
            </a:r>
            <a:br>
              <a:rPr lang="ru-RU" sz="2400" dirty="0"/>
            </a:br>
            <a:r>
              <a:rPr lang="ru-RU" sz="2400" dirty="0"/>
              <a:t> Поверьте, уж не то</a:t>
            </a:r>
            <a:r>
              <a:rPr lang="ru-RU" sz="2400" dirty="0" smtClean="0"/>
              <a:t>.</a:t>
            </a:r>
            <a:r>
              <a:rPr lang="ru-RU" sz="2400" dirty="0"/>
              <a:t/>
            </a:r>
            <a:br>
              <a:rPr lang="ru-RU" sz="2400" dirty="0"/>
            </a:br>
            <a:r>
              <a:rPr lang="ru-RU" sz="2400" dirty="0" smtClean="0"/>
              <a:t> Не </a:t>
            </a:r>
            <a:r>
              <a:rPr lang="ru-RU" sz="2400" dirty="0"/>
              <a:t>порадует работа, </a:t>
            </a:r>
            <a:br>
              <a:rPr lang="ru-RU" sz="2400" dirty="0"/>
            </a:br>
            <a:r>
              <a:rPr lang="ru-RU" sz="2400" dirty="0"/>
              <a:t> Да и денег не скопить </a:t>
            </a:r>
            <a:br>
              <a:rPr lang="ru-RU" sz="2400" dirty="0"/>
            </a:br>
            <a:r>
              <a:rPr lang="ru-RU" sz="2400" dirty="0"/>
              <a:t> В общем, без здоровья плохо, </a:t>
            </a:r>
            <a:br>
              <a:rPr lang="ru-RU" sz="2400" dirty="0"/>
            </a:br>
            <a:r>
              <a:rPr lang="ru-RU" sz="2400" dirty="0"/>
              <a:t> Очень плохо людям жить</a:t>
            </a:r>
            <a:r>
              <a:rPr lang="ru-RU" sz="2400" dirty="0" smtClean="0"/>
              <a:t>.</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Несомненно</a:t>
            </a:r>
            <a:r>
              <a:rPr lang="ru-RU" sz="2400" dirty="0"/>
              <a:t>, что здоровье</a:t>
            </a:r>
            <a:br>
              <a:rPr lang="ru-RU" sz="2400" dirty="0"/>
            </a:br>
            <a:r>
              <a:rPr lang="ru-RU" sz="2400" dirty="0"/>
              <a:t> С детства нужно укреплять</a:t>
            </a:r>
            <a:br>
              <a:rPr lang="ru-RU" sz="2400" dirty="0"/>
            </a:br>
            <a:r>
              <a:rPr lang="ru-RU" sz="2400" dirty="0"/>
              <a:t> Физкультурой заниматься,</a:t>
            </a:r>
            <a:br>
              <a:rPr lang="ru-RU" sz="2400" dirty="0"/>
            </a:br>
            <a:r>
              <a:rPr lang="ru-RU" sz="2400" dirty="0"/>
              <a:t> Бегать, прыгать и </a:t>
            </a:r>
            <a:r>
              <a:rPr lang="ru-RU" sz="2400" dirty="0" smtClean="0"/>
              <a:t>играть.</a:t>
            </a:r>
            <a:br>
              <a:rPr lang="ru-RU" sz="2400" dirty="0" smtClean="0"/>
            </a:br>
            <a:r>
              <a:rPr lang="ru-RU" sz="2400" dirty="0" smtClean="0"/>
              <a:t>Фрукты </a:t>
            </a:r>
            <a:r>
              <a:rPr lang="ru-RU" sz="2400" dirty="0"/>
              <a:t>есть как можно больше,</a:t>
            </a:r>
            <a:br>
              <a:rPr lang="ru-RU" sz="2400" dirty="0"/>
            </a:br>
            <a:r>
              <a:rPr lang="ru-RU" sz="2400" dirty="0"/>
              <a:t> </a:t>
            </a:r>
            <a:r>
              <a:rPr lang="ru-RU" sz="2400" dirty="0" smtClean="0"/>
              <a:t>Предварительно </a:t>
            </a:r>
            <a:r>
              <a:rPr lang="ru-RU" sz="2400" dirty="0"/>
              <a:t>помыть,</a:t>
            </a:r>
            <a:br>
              <a:rPr lang="ru-RU" sz="2400" dirty="0"/>
            </a:br>
            <a:r>
              <a:rPr lang="ru-RU" sz="2400" dirty="0"/>
              <a:t>   А гуляя после школы,</a:t>
            </a:r>
            <a:br>
              <a:rPr lang="ru-RU" sz="2400" dirty="0"/>
            </a:br>
            <a:r>
              <a:rPr lang="ru-RU" sz="2400" dirty="0"/>
              <a:t>   Про уроки не забыть</a:t>
            </a:r>
            <a:r>
              <a:rPr lang="ru-RU" sz="2400" dirty="0" smtClean="0"/>
              <a:t>.</a:t>
            </a:r>
            <a:r>
              <a:rPr lang="ru-RU" sz="2400" dirty="0"/>
              <a:t/>
            </a:r>
            <a:br>
              <a:rPr lang="ru-RU" sz="2400" dirty="0"/>
            </a:br>
            <a:r>
              <a:rPr lang="ru-RU" sz="2400" dirty="0" smtClean="0"/>
              <a:t>И </a:t>
            </a:r>
            <a:r>
              <a:rPr lang="ru-RU" sz="2400" dirty="0"/>
              <a:t>поэтому, ребята.</a:t>
            </a:r>
            <a:br>
              <a:rPr lang="ru-RU" sz="2400" dirty="0"/>
            </a:br>
            <a:r>
              <a:rPr lang="ru-RU" sz="2400" dirty="0"/>
              <a:t> С вами ждём мы новых встреч</a:t>
            </a:r>
            <a:br>
              <a:rPr lang="ru-RU" sz="2400" dirty="0"/>
            </a:br>
            <a:r>
              <a:rPr lang="ru-RU" sz="2400" dirty="0"/>
              <a:t>  И надеюсь, что здоровье</a:t>
            </a:r>
            <a:br>
              <a:rPr lang="ru-RU" sz="2400" dirty="0"/>
            </a:br>
            <a:r>
              <a:rPr lang="ru-RU" sz="2400" dirty="0"/>
              <a:t> Все вы будете беречь!</a:t>
            </a:r>
          </a:p>
        </p:txBody>
      </p:sp>
    </p:spTree>
    <p:extLst>
      <p:ext uri="{BB962C8B-B14F-4D97-AF65-F5344CB8AC3E}">
        <p14:creationId xmlns="" xmlns:p14="http://schemas.microsoft.com/office/powerpoint/2010/main" val="6346323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3" y="675724"/>
            <a:ext cx="7090950" cy="3113316"/>
          </a:xfrm>
        </p:spPr>
        <p:txBody>
          <a:bodyPr/>
          <a:lstStyle/>
          <a:p>
            <a:pPr algn="ctr"/>
            <a:r>
              <a:rPr lang="ru-RU" b="1" dirty="0">
                <a:latin typeface="Comic Sans MS" panose="030F0702030302020204" pitchFamily="66" charset="0"/>
              </a:rPr>
              <a:t>Наша игра пришла к финалу.</a:t>
            </a:r>
            <a:br>
              <a:rPr lang="ru-RU" b="1" dirty="0">
                <a:latin typeface="Comic Sans MS" panose="030F0702030302020204" pitchFamily="66" charset="0"/>
              </a:rPr>
            </a:br>
            <a:r>
              <a:rPr lang="ru-RU" b="1" dirty="0">
                <a:latin typeface="Comic Sans MS" panose="030F0702030302020204" pitchFamily="66" charset="0"/>
              </a:rPr>
              <a:t>Мы потрудились все на славу.</a:t>
            </a:r>
            <a:br>
              <a:rPr lang="ru-RU" b="1" dirty="0">
                <a:latin typeface="Comic Sans MS" panose="030F0702030302020204" pitchFamily="66" charset="0"/>
              </a:rPr>
            </a:br>
            <a:r>
              <a:rPr lang="ru-RU" b="1" dirty="0">
                <a:latin typeface="Comic Sans MS" panose="030F0702030302020204" pitchFamily="66" charset="0"/>
              </a:rPr>
              <a:t>Пора итоги подводить,</a:t>
            </a:r>
            <a:br>
              <a:rPr lang="ru-RU" b="1" dirty="0">
                <a:latin typeface="Comic Sans MS" panose="030F0702030302020204" pitchFamily="66" charset="0"/>
              </a:rPr>
            </a:br>
            <a:r>
              <a:rPr lang="ru-RU" b="1" dirty="0">
                <a:latin typeface="Comic Sans MS" panose="030F0702030302020204" pitchFamily="66" charset="0"/>
              </a:rPr>
              <a:t>Не грех команды наградить!</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411760" y="3284984"/>
            <a:ext cx="4149668" cy="3296022"/>
          </a:xfrm>
        </p:spPr>
      </p:pic>
    </p:spTree>
    <p:extLst>
      <p:ext uri="{BB962C8B-B14F-4D97-AF65-F5344CB8AC3E}">
        <p14:creationId xmlns="" xmlns:p14="http://schemas.microsoft.com/office/powerpoint/2010/main" val="259699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99792" y="4005064"/>
            <a:ext cx="6300192" cy="983431"/>
          </a:xfrm>
        </p:spPr>
        <p:txBody>
          <a:bodyPr/>
          <a:lstStyle/>
          <a:p>
            <a:pPr algn="ctr"/>
            <a:r>
              <a:rPr lang="ru-RU" sz="6000" b="1" dirty="0" smtClean="0"/>
              <a:t/>
            </a:r>
            <a:br>
              <a:rPr lang="ru-RU" sz="6000" b="1" dirty="0" smtClean="0"/>
            </a:br>
            <a:r>
              <a:rPr lang="ru-RU" sz="6000" b="1" dirty="0" smtClean="0"/>
              <a:t>ОТВЕТЫ</a:t>
            </a:r>
            <a:endParaRPr lang="ru-RU" sz="6000" b="1"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483039">
            <a:off x="113933" y="860536"/>
            <a:ext cx="5926952" cy="3267422"/>
          </a:xfrm>
          <a:prstGeom prst="rect">
            <a:avLst/>
          </a:prstGeom>
        </p:spPr>
      </p:pic>
    </p:spTree>
    <p:extLst>
      <p:ext uri="{BB962C8B-B14F-4D97-AF65-F5344CB8AC3E}">
        <p14:creationId xmlns="" xmlns:p14="http://schemas.microsoft.com/office/powerpoint/2010/main" val="3551780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a:buAutoNum type="arabicPeriod"/>
            </a:pPr>
            <a:r>
              <a:rPr lang="ru-RU" sz="2800" dirty="0" smtClean="0"/>
              <a:t>Береги </a:t>
            </a:r>
            <a:r>
              <a:rPr lang="ru-RU" sz="2800" dirty="0"/>
              <a:t>платье </a:t>
            </a:r>
            <a:r>
              <a:rPr lang="ru-RU" sz="2800" dirty="0" err="1"/>
              <a:t>снову</a:t>
            </a:r>
            <a:r>
              <a:rPr lang="ru-RU" sz="2800" dirty="0"/>
              <a:t>, а </a:t>
            </a:r>
            <a:r>
              <a:rPr lang="ru-RU" sz="2800" dirty="0" smtClean="0"/>
              <a:t>здоровье </a:t>
            </a:r>
            <a:r>
              <a:rPr lang="ru-RU" sz="2800" b="1" dirty="0" smtClean="0">
                <a:solidFill>
                  <a:schemeClr val="bg1"/>
                </a:solidFill>
              </a:rPr>
              <a:t>смолоду.   </a:t>
            </a:r>
            <a:endParaRPr lang="ru-RU" sz="2800" b="1" dirty="0">
              <a:solidFill>
                <a:schemeClr val="bg1"/>
              </a:solidFill>
            </a:endParaRPr>
          </a:p>
          <a:p>
            <a:pPr>
              <a:buAutoNum type="arabicPeriod"/>
            </a:pPr>
            <a:r>
              <a:rPr lang="ru-RU" sz="2800" dirty="0" smtClean="0"/>
              <a:t>Чистота </a:t>
            </a:r>
            <a:r>
              <a:rPr lang="ru-RU" sz="2800" dirty="0"/>
              <a:t>– </a:t>
            </a:r>
            <a:r>
              <a:rPr lang="ru-RU" sz="2800" dirty="0" smtClean="0"/>
              <a:t>половина </a:t>
            </a:r>
            <a:r>
              <a:rPr lang="ru-RU" sz="2800" b="1" dirty="0" smtClean="0">
                <a:solidFill>
                  <a:schemeClr val="bg1"/>
                </a:solidFill>
              </a:rPr>
              <a:t>здоровья</a:t>
            </a:r>
            <a:r>
              <a:rPr lang="ru-RU" sz="2800" dirty="0" smtClean="0">
                <a:solidFill>
                  <a:schemeClr val="bg1"/>
                </a:solidFill>
              </a:rPr>
              <a:t>. </a:t>
            </a:r>
            <a:endParaRPr lang="ru-RU" sz="2800" dirty="0">
              <a:solidFill>
                <a:schemeClr val="bg1"/>
              </a:solidFill>
            </a:endParaRPr>
          </a:p>
          <a:p>
            <a:pPr>
              <a:buAutoNum type="arabicPeriod"/>
            </a:pPr>
            <a:r>
              <a:rPr lang="ru-RU" sz="2800" dirty="0" smtClean="0"/>
              <a:t>Болен </a:t>
            </a:r>
            <a:r>
              <a:rPr lang="ru-RU" sz="2800" dirty="0"/>
              <a:t>– лечись, а </a:t>
            </a:r>
            <a:r>
              <a:rPr lang="ru-RU" sz="2800" dirty="0" smtClean="0"/>
              <a:t>здоров </a:t>
            </a:r>
            <a:r>
              <a:rPr lang="ru-RU" sz="2800" b="1" dirty="0" smtClean="0">
                <a:solidFill>
                  <a:schemeClr val="bg1"/>
                </a:solidFill>
              </a:rPr>
              <a:t>берегись</a:t>
            </a:r>
            <a:r>
              <a:rPr lang="ru-RU" sz="2800" dirty="0" smtClean="0">
                <a:solidFill>
                  <a:schemeClr val="bg1"/>
                </a:solidFill>
              </a:rPr>
              <a:t>.</a:t>
            </a:r>
            <a:endParaRPr lang="ru-RU" sz="2800" dirty="0">
              <a:solidFill>
                <a:schemeClr val="bg1"/>
              </a:solidFill>
            </a:endParaRPr>
          </a:p>
          <a:p>
            <a:pPr>
              <a:buAutoNum type="arabicPeriod"/>
            </a:pPr>
            <a:r>
              <a:rPr lang="ru-RU" sz="2800" dirty="0" smtClean="0"/>
              <a:t>Было </a:t>
            </a:r>
            <a:r>
              <a:rPr lang="ru-RU" sz="2800" dirty="0"/>
              <a:t>бы здоровье, а </a:t>
            </a:r>
            <a:r>
              <a:rPr lang="ru-RU" sz="2800" dirty="0" smtClean="0"/>
              <a:t>счастье </a:t>
            </a:r>
            <a:r>
              <a:rPr lang="ru-RU" sz="2800" b="1" dirty="0" smtClean="0">
                <a:solidFill>
                  <a:schemeClr val="bg1"/>
                </a:solidFill>
              </a:rPr>
              <a:t>найдётся</a:t>
            </a:r>
            <a:r>
              <a:rPr lang="ru-RU" sz="2800" dirty="0" smtClean="0">
                <a:solidFill>
                  <a:schemeClr val="bg1"/>
                </a:solidFill>
              </a:rPr>
              <a:t>.</a:t>
            </a:r>
            <a:endParaRPr lang="ru-RU" sz="2800" dirty="0">
              <a:solidFill>
                <a:schemeClr val="bg1"/>
              </a:solidFill>
            </a:endParaRPr>
          </a:p>
          <a:p>
            <a:pPr>
              <a:buAutoNum type="arabicPeriod"/>
            </a:pPr>
            <a:r>
              <a:rPr lang="ru-RU" sz="2800" dirty="0" smtClean="0"/>
              <a:t>Где </a:t>
            </a:r>
            <a:r>
              <a:rPr lang="ru-RU" sz="2800" dirty="0"/>
              <a:t>здоровье, там </a:t>
            </a:r>
            <a:r>
              <a:rPr lang="ru-RU" sz="2800" dirty="0" smtClean="0"/>
              <a:t>и </a:t>
            </a:r>
            <a:r>
              <a:rPr lang="ru-RU" sz="2800" b="1" dirty="0" smtClean="0">
                <a:solidFill>
                  <a:schemeClr val="bg1"/>
                </a:solidFill>
              </a:rPr>
              <a:t>красота.</a:t>
            </a:r>
            <a:r>
              <a:rPr lang="ru-RU" sz="2800" dirty="0" smtClean="0">
                <a:solidFill>
                  <a:schemeClr val="bg1"/>
                </a:solidFill>
              </a:rPr>
              <a:t>     </a:t>
            </a:r>
            <a:endParaRPr lang="ru-RU" sz="2800" dirty="0">
              <a:solidFill>
                <a:schemeClr val="bg1"/>
              </a:solidFill>
            </a:endParaRPr>
          </a:p>
          <a:p>
            <a:pPr>
              <a:buAutoNum type="arabicPeriod"/>
            </a:pPr>
            <a:r>
              <a:rPr lang="ru-RU" sz="2800" dirty="0" smtClean="0"/>
              <a:t>Двигайся </a:t>
            </a:r>
            <a:r>
              <a:rPr lang="ru-RU" sz="2800" dirty="0"/>
              <a:t>больше – </a:t>
            </a:r>
            <a:r>
              <a:rPr lang="ru-RU" sz="2800" dirty="0" smtClean="0"/>
              <a:t>проживёшь </a:t>
            </a:r>
            <a:r>
              <a:rPr lang="ru-RU" sz="2800" b="1" dirty="0" smtClean="0">
                <a:solidFill>
                  <a:schemeClr val="bg1"/>
                </a:solidFill>
              </a:rPr>
              <a:t>дольше</a:t>
            </a:r>
            <a:r>
              <a:rPr lang="ru-RU" sz="2800" dirty="0" smtClean="0">
                <a:solidFill>
                  <a:schemeClr val="bg1"/>
                </a:solidFill>
              </a:rPr>
              <a:t>.    </a:t>
            </a:r>
            <a:endParaRPr lang="ru-RU" sz="2800" dirty="0">
              <a:solidFill>
                <a:schemeClr val="bg1"/>
              </a:solidFill>
            </a:endParaRPr>
          </a:p>
          <a:p>
            <a:pPr>
              <a:buAutoNum type="arabicPeriod"/>
            </a:pPr>
            <a:r>
              <a:rPr lang="ru-RU" sz="2800" dirty="0" smtClean="0"/>
              <a:t>Забота </a:t>
            </a:r>
            <a:r>
              <a:rPr lang="ru-RU" sz="2800" dirty="0"/>
              <a:t>о здоровье – </a:t>
            </a:r>
            <a:r>
              <a:rPr lang="ru-RU" sz="2800" dirty="0" smtClean="0"/>
              <a:t>лучшее </a:t>
            </a:r>
            <a:r>
              <a:rPr lang="ru-RU" sz="2800" b="1" dirty="0" smtClean="0">
                <a:solidFill>
                  <a:schemeClr val="bg1"/>
                </a:solidFill>
              </a:rPr>
              <a:t>лекарство.</a:t>
            </a:r>
            <a:endParaRPr lang="ru-RU" sz="2800" b="1" dirty="0">
              <a:solidFill>
                <a:schemeClr val="bg1"/>
              </a:solidFill>
            </a:endParaRPr>
          </a:p>
          <a:p>
            <a:pPr>
              <a:buAutoNum type="arabicPeriod"/>
            </a:pPr>
            <a:r>
              <a:rPr lang="ru-RU" sz="2800" dirty="0" smtClean="0"/>
              <a:t>Здоровье </a:t>
            </a:r>
            <a:r>
              <a:rPr lang="ru-RU" sz="2800" dirty="0"/>
              <a:t>сгубишь – </a:t>
            </a:r>
            <a:r>
              <a:rPr lang="ru-RU" sz="2800" dirty="0" smtClean="0"/>
              <a:t>новое </a:t>
            </a:r>
            <a:r>
              <a:rPr lang="ru-RU" sz="2800" b="1" dirty="0" smtClean="0">
                <a:solidFill>
                  <a:schemeClr val="bg1"/>
                </a:solidFill>
              </a:rPr>
              <a:t>не </a:t>
            </a:r>
            <a:r>
              <a:rPr lang="ru-RU" sz="2800" b="1" dirty="0">
                <a:solidFill>
                  <a:schemeClr val="bg1"/>
                </a:solidFill>
              </a:rPr>
              <a:t>купишь</a:t>
            </a:r>
            <a:r>
              <a:rPr lang="ru-RU" sz="2800" dirty="0" smtClean="0">
                <a:solidFill>
                  <a:schemeClr val="bg1"/>
                </a:solidFill>
              </a:rPr>
              <a:t>.</a:t>
            </a:r>
            <a:endParaRPr lang="ru-RU" sz="2800" dirty="0">
              <a:solidFill>
                <a:schemeClr val="bg1"/>
              </a:solidFill>
            </a:endParaRPr>
          </a:p>
          <a:p>
            <a:pPr>
              <a:buAutoNum type="arabicPeriod"/>
            </a:pPr>
            <a:r>
              <a:rPr lang="ru-RU" sz="2800" dirty="0" smtClean="0"/>
              <a:t>Смолоду </a:t>
            </a:r>
            <a:r>
              <a:rPr lang="ru-RU" sz="2800" dirty="0"/>
              <a:t>закалиться – на </a:t>
            </a:r>
            <a:r>
              <a:rPr lang="ru-RU" sz="2800" dirty="0" smtClean="0"/>
              <a:t>век </a:t>
            </a:r>
            <a:r>
              <a:rPr lang="ru-RU" sz="2800" b="1" dirty="0" smtClean="0">
                <a:solidFill>
                  <a:schemeClr val="bg1"/>
                </a:solidFill>
              </a:rPr>
              <a:t>пригодится</a:t>
            </a:r>
            <a:r>
              <a:rPr lang="ru-RU" sz="2800" dirty="0" smtClean="0">
                <a:solidFill>
                  <a:schemeClr val="bg1"/>
                </a:solidFill>
              </a:rPr>
              <a:t>.   </a:t>
            </a:r>
            <a:endParaRPr lang="ru-RU" sz="2800" dirty="0">
              <a:solidFill>
                <a:schemeClr val="bg1"/>
              </a:solidFill>
            </a:endParaRPr>
          </a:p>
          <a:p>
            <a:pPr>
              <a:buAutoNum type="arabicPeriod"/>
            </a:pPr>
            <a:r>
              <a:rPr lang="ru-RU" sz="2800" dirty="0" smtClean="0"/>
              <a:t>В </a:t>
            </a:r>
            <a:r>
              <a:rPr lang="ru-RU" sz="2800" dirty="0"/>
              <a:t>здоровом </a:t>
            </a:r>
            <a:r>
              <a:rPr lang="ru-RU" sz="2800" dirty="0" smtClean="0"/>
              <a:t>теле </a:t>
            </a:r>
            <a:r>
              <a:rPr lang="ru-RU" sz="2800" dirty="0"/>
              <a:t>– </a:t>
            </a:r>
            <a:r>
              <a:rPr lang="ru-RU" sz="2800" b="1" dirty="0" smtClean="0">
                <a:solidFill>
                  <a:schemeClr val="bg1"/>
                </a:solidFill>
              </a:rPr>
              <a:t>здоровый дух. </a:t>
            </a:r>
            <a:endParaRPr lang="ru-RU" sz="2800" b="1" dirty="0">
              <a:solidFill>
                <a:schemeClr val="bg1"/>
              </a:solidFill>
            </a:endParaRPr>
          </a:p>
        </p:txBody>
      </p:sp>
    </p:spTree>
    <p:extLst>
      <p:ext uri="{BB962C8B-B14F-4D97-AF65-F5344CB8AC3E}">
        <p14:creationId xmlns="" xmlns:p14="http://schemas.microsoft.com/office/powerpoint/2010/main" val="1938067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4132"/>
            <a:ext cx="9144000" cy="6902132"/>
          </a:xfrm>
          <a:prstGeom prst="rect">
            <a:avLst/>
          </a:prstGeom>
        </p:spPr>
      </p:pic>
      <p:sp>
        <p:nvSpPr>
          <p:cNvPr id="2" name="Заголовок 1"/>
          <p:cNvSpPr>
            <a:spLocks noGrp="1"/>
          </p:cNvSpPr>
          <p:nvPr>
            <p:ph type="ctrTitle"/>
          </p:nvPr>
        </p:nvSpPr>
        <p:spPr>
          <a:xfrm>
            <a:off x="3599384" y="1268760"/>
            <a:ext cx="5544616" cy="2520280"/>
          </a:xfrm>
        </p:spPr>
        <p:txBody>
          <a:bodyPr/>
          <a:lstStyle/>
          <a:p>
            <a:pPr algn="ctr"/>
            <a:r>
              <a:rPr lang="ru-RU" sz="58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2</a:t>
            </a: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ТУР</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r>
            <a:b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br>
            <a:r>
              <a:rPr lang="ru-RU" sz="5800" b="1" dirty="0" smtClean="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 </a:t>
            </a:r>
            <a:r>
              <a:rPr lang="ru-RU" sz="5800" b="1" dirty="0">
                <a:solidFill>
                  <a:srgbClr val="FF0000"/>
                </a:solidFill>
                <a:latin typeface="Times New Roman" panose="02020603050405020304" pitchFamily="18" charset="0"/>
                <a:ea typeface="Batang" panose="02030600000101010101" pitchFamily="18" charset="-127"/>
                <a:cs typeface="Times New Roman" panose="02020603050405020304" pitchFamily="18" charset="0"/>
              </a:rPr>
              <a:t>«Каша – радость наша»</a:t>
            </a:r>
          </a:p>
        </p:txBody>
      </p:sp>
    </p:spTree>
    <p:extLst>
      <p:ext uri="{BB962C8B-B14F-4D97-AF65-F5344CB8AC3E}">
        <p14:creationId xmlns="" xmlns:p14="http://schemas.microsoft.com/office/powerpoint/2010/main" val="2124431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sz="3600" b="1" dirty="0"/>
              <a:t>Каши – это очень полезные, питательные, вкусные и необходимые продуты питания, которые дети должны употреблять каждый день на завтрак. Доказано, что все каши полезны для детей. Каждая из круп содержит уникальный комплекс необходимых веществ: растительные белки и углеводы, минеральные вещества, витамины группы В</a:t>
            </a:r>
            <a:r>
              <a:rPr lang="ru-RU" sz="3600" b="1" dirty="0" smtClean="0"/>
              <a:t>.</a:t>
            </a:r>
            <a:endParaRPr lang="ru-RU" sz="3600" b="1" dirty="0"/>
          </a:p>
        </p:txBody>
      </p:sp>
    </p:spTree>
    <p:extLst>
      <p:ext uri="{BB962C8B-B14F-4D97-AF65-F5344CB8AC3E}">
        <p14:creationId xmlns="" xmlns:p14="http://schemas.microsoft.com/office/powerpoint/2010/main" val="3191308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TM01972873[[fn=Лето]]</Template>
  <TotalTime>262</TotalTime>
  <Words>399</Words>
  <Application>Microsoft Office PowerPoint</Application>
  <PresentationFormat>Экран (4:3)</PresentationFormat>
  <Paragraphs>70</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Summer</vt:lpstr>
      <vt:lpstr>ШКОЛЬНЫЙ  РУБИК</vt:lpstr>
      <vt:lpstr>Слайд 2</vt:lpstr>
      <vt:lpstr>1 ТУР   ПОСЛОВИЦЫ</vt:lpstr>
      <vt:lpstr>Слайд 4</vt:lpstr>
      <vt:lpstr>Сдаём листочки! </vt:lpstr>
      <vt:lpstr> ОТВЕТЫ</vt:lpstr>
      <vt:lpstr>Слайд 7</vt:lpstr>
      <vt:lpstr>2 ТУР   «Каша – радость наша»</vt:lpstr>
      <vt:lpstr>Каши – это очень полезные, питательные, вкусные и необходимые продуты питания, которые дети должны употреблять каждый день на завтрак. Доказано, что все каши полезны для детей. Каждая из круп содержит уникальный комплекс необходимых веществ: растительные белки и углеводы, минеральные вещества, витамины группы В.</vt:lpstr>
      <vt:lpstr>1. Кашу не испортишь...  Маслом Сметаной Шоколадом </vt:lpstr>
      <vt:lpstr>2. Как называется каша, сваренная из смеси нескольких круп?  Счастье Дружба Любовь  </vt:lpstr>
      <vt:lpstr>3. Какую кашу называют кашей красоты?  Овсяную Манную Рисовую  </vt:lpstr>
      <vt:lpstr>4. Какая каша улучшает состояние зубов и дёсен?  Рисовая Кукурузная Перловая   </vt:lpstr>
      <vt:lpstr>5. Какую кашу называют «жемчужной»?  Перловую Гречневую Пшённую   </vt:lpstr>
      <vt:lpstr>6. Какая каша самая калорийная? Также в этой каше присутствуют витамины В1, В2, минерал калий.  Ячневая Манная Овсяная </vt:lpstr>
      <vt:lpstr>Сдаём листочки! </vt:lpstr>
      <vt:lpstr> ОТВЕТЫ</vt:lpstr>
      <vt:lpstr>1. Кашу не испортишь...  Маслом  2. Как называется каша, сваренная из смеси нескольких круп?  Дружба    3. Какую кашу называют кашей красоты? Овсяную          4. Какая каша улучшает состояние зубов и дёсен?  Кукурузная    5. Какую кашу называют «жемчужной»? Перловую    6. Какая каша самая калорийная? Также в этой каше присутствуют витамины В1, В2, минерал калий.  Манная   </vt:lpstr>
      <vt:lpstr>3 ТУР   «НАПИТКИ»</vt:lpstr>
      <vt:lpstr>О необходимости употребления жидкости человеком известно давно. Врачи утверждают, что запас влаги в организме должен быть не менее 2 литров. Именно столько воды нужно выпивать ежедневно. Однако напитки бывают разные. Ребята, меньше употребляйте газированных напитков, т. к. они содержат вещества, вредные для вашего организма. Предпочтение отдавайте напиткам, полезным для здоровья. </vt:lpstr>
      <vt:lpstr>1. Как называется освежающий напиток, смесь воды и соков из ягод или фруктов с добавлением мёда или сахара? Квас Морс Лимонад </vt:lpstr>
      <vt:lpstr>2. Этот напиток обычно варят из сухофруктов  Компот Кисель Чай  </vt:lpstr>
      <vt:lpstr>3. Этот белый напиток животного происхождения просто необходим человеку с первого дня рождения  Кефир Морс Молоко </vt:lpstr>
      <vt:lpstr>4. Какой сок называют «королём витаминов»?  Персиковый Гранатовый Апельсиновый  </vt:lpstr>
      <vt:lpstr>5. Этот напиток считается вредным для детского организма  Газированная сладкая вода Минеральная вода Чай  </vt:lpstr>
      <vt:lpstr>6. Как называется сладкий десертный желеобразный напиток, приготовленный из свежих и сушеных фруктов и ягод, фруктово-ягодных соков, сиропов, варенья?  Кофе Кефир Кисель</vt:lpstr>
      <vt:lpstr>Сдаём листочки! </vt:lpstr>
      <vt:lpstr> ОТВЕТЫ</vt:lpstr>
      <vt:lpstr>1. Как называется освежающий напиток, смесь воды и соков из  ягод или фруктов с добавлением мёда или сахара? Морс  2. Этот напиток обычно варят из сухофруктов Компот  3. Этот белый напиток животного происхождения просто необходим человеку с первого дня рождения. Молоко    4. Какой сок называют «королём витаминов»? Гранатовый  5. Этот напиток считается вредным для детского организма Газированная сладкая вода  6. Как называется сладкий десертный желеобразный напиток, приготовленный из свежих и сушеных фруктов и ягод, фруктово-ягодных соков, сиропов, варенья? Кисель </vt:lpstr>
      <vt:lpstr>КАРАОКЕ-РАЗМИНКА</vt:lpstr>
      <vt:lpstr>4 ТУР   РЕБУСЫ</vt:lpstr>
      <vt:lpstr>1.</vt:lpstr>
      <vt:lpstr>2.</vt:lpstr>
      <vt:lpstr>3.</vt:lpstr>
      <vt:lpstr>4.</vt:lpstr>
      <vt:lpstr>5.</vt:lpstr>
      <vt:lpstr>6.</vt:lpstr>
      <vt:lpstr>Сдаём листочки! </vt:lpstr>
      <vt:lpstr> ОТВЕТЫ</vt:lpstr>
      <vt:lpstr>1.СПОРТ</vt:lpstr>
      <vt:lpstr>2.МОЛОКО</vt:lpstr>
      <vt:lpstr>3. ЗДОРОВЬЕ</vt:lpstr>
      <vt:lpstr>4. ВОДА</vt:lpstr>
      <vt:lpstr>5.МОЛОКО</vt:lpstr>
      <vt:lpstr>6.КАПУСТА</vt:lpstr>
      <vt:lpstr>5 ТУР  БУРИМЕ</vt:lpstr>
      <vt:lpstr>Буриме ……………………с зарядки,  …………………... в порядке. ……………………….всегда, ……………………….холода.  ……………с физкультурой,  …………………….хмурым. ……………………...здоров, ……………………докторов.  ……………………..любить,  …………….………… быть. ………………… закаляться: ………………… обливаться.</vt:lpstr>
      <vt:lpstr>Сдаём листочки! </vt:lpstr>
      <vt:lpstr> ОТВЕТЫ</vt:lpstr>
      <vt:lpstr>Если день начать с зарядки,  Значит будет все в порядке. Здоровы будем мы всегда, Не страшны нам холода.  Если дружишь с физкультурой,  Никогда не будешь хмурым. Будешь весел и здоров, Знать не будешь докторов.  Каждый должен спорт любить,  Чтоб здоровым, сильным быть. С детства нужно закаляться: Водой холодной обливаться.</vt:lpstr>
      <vt:lpstr>КАРАОКЕ-РАЗМИНКА</vt:lpstr>
      <vt:lpstr> Здоровье – это кладезь.   Его нельзя купить,   Однажды потерявши,   Его не возвратить.  Не одолжить у друга,   Не выиграть в лото,   Ведь без здоровья счастье,   Поверьте, уж не то.  Не порадует работа,   Да и денег не скопить   В общем, без здоровья плохо,   Очень плохо людям жить.      Несомненно, что здоровье  С детства нужно укреплять  Физкультурой заниматься,  Бегать, прыгать и играть. Фрукты есть как можно больше,  Предварительно помыть,    А гуляя после школы,    Про уроки не забыть. И поэтому, ребята.  С вами ждём мы новых встреч   И надеюсь, что здоровье  Все вы будете беречь!</vt:lpstr>
      <vt:lpstr>Наша игра пришла к финалу. Мы потрудились все на славу. Пора итоги подводить, Не грех команды наградить!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admin</cp:lastModifiedBy>
  <cp:revision>31</cp:revision>
  <dcterms:created xsi:type="dcterms:W3CDTF">2017-12-28T21:53:13Z</dcterms:created>
  <dcterms:modified xsi:type="dcterms:W3CDTF">2006-08-09T23:50:18Z</dcterms:modified>
</cp:coreProperties>
</file>