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3E7E07-BDB6-46CA-BB6A-8F8C23781557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DC95E2-C49C-4FBF-9013-098A463603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ds93.mskobr.ru/images/cms/data/convention_ontherightsofthechild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99" y="152399"/>
            <a:ext cx="5467350" cy="6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8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alinka25.ucoz.net/prava_rebenka_str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53400" cy="560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1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/chelovek/Prava-rebjonka.files/0009-009-Deti-ne-dolzhny-ispolzovatsja-v-kachestve-deshjovoj-rabochej-s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062"/>
            <a:ext cx="805815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0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eshka.ru/wp-content/uploads/2013/01/%D0%9F%D1%80%D0%B0%D0%B2%D0%B0-%D1%80%D0%B5%D0%B1%D0%B5%D0%BD%D0%BA%D0%B0-%D1%81%D1%82%D1%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68"/>
            <a:ext cx="828381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1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du.cap.ru/home/11643/baneri/83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704856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7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lychsoh.ucoz.ru/images2/p37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1" y="476672"/>
            <a:ext cx="8100309" cy="59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0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lychsoh.ucoz.ru/images2/p3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5" y="332656"/>
            <a:ext cx="843690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5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lychsoh.ucoz.ru/images2/p37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4" y="418829"/>
            <a:ext cx="8145488" cy="59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8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lychsoh.ucoz.ru/images2/p3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3" y="332656"/>
            <a:ext cx="7706687" cy="650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2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lychsoh.ucoz.ru/images2/p3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0" y="83031"/>
            <a:ext cx="8407486" cy="61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3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lychsoh.ucoz.ru/images2/p37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786"/>
            <a:ext cx="7632848" cy="560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2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linka25.ucoz.net/prava_rebenka_st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" y="116632"/>
            <a:ext cx="8833176" cy="62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7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alinka25.ucoz.net/prava_rebenka_st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35969" cy="59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76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HomeUser</dc:creator>
  <cp:lastModifiedBy>HomeUser</cp:lastModifiedBy>
  <cp:revision>4</cp:revision>
  <dcterms:created xsi:type="dcterms:W3CDTF">2014-06-01T11:45:46Z</dcterms:created>
  <dcterms:modified xsi:type="dcterms:W3CDTF">2014-06-01T12:14:59Z</dcterms:modified>
</cp:coreProperties>
</file>