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art-apple.ru/albums/vector_flowers/938176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9249567" cy="7173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G:\группы я-сада 2\старшая 2 группа\Алина Довгилевич 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20000">
            <a:off x="1344295" y="896719"/>
            <a:ext cx="1092154" cy="1456205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:\группы я-сада 2\старшая 2 группа\Арсений Козловский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912" y="835596"/>
            <a:ext cx="1080120" cy="144016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группы я-сада 2\старшая 2 группа\Алина Ясинская 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425" y="406133"/>
            <a:ext cx="1008112" cy="1344149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группы я-сада 2\старшая 2 группа\Артем Гаспарович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884" y="0"/>
            <a:ext cx="1008112" cy="1344149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:\группы я-сада 2\старшая 2 группа\Даша Гришко 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171" y="406133"/>
            <a:ext cx="1061964" cy="1415952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G:\группы я-сада 2\старшая 2 группа\Даша Исаченко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0000">
            <a:off x="7301112" y="441636"/>
            <a:ext cx="1067619" cy="1423492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:\группы я-сада 2\старшая 2 группа\Даша Левандовская 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40000">
            <a:off x="179511" y="1114127"/>
            <a:ext cx="1080120" cy="144016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prstDash val="soli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G:\группы я-сада 2\старшая 2 группа\Егор Тимощенко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230" y="2557167"/>
            <a:ext cx="1077881" cy="143717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:\группы я-сада 2\старшая 2 группа\Каролина Винцкевич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368" y="2328592"/>
            <a:ext cx="1054744" cy="1406325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G:\группы я-сада 2\старшая 2 группа\Максим Козак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184" y="1939582"/>
            <a:ext cx="1040594" cy="1387459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G:\группы я-сада 2\старшая 2 группа\Никита Гут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01" y="3428717"/>
            <a:ext cx="1049846" cy="1399795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  <a:prstDash val="solid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G:\группы я-сада 2\старшая 2 группа\Полина Андрушкевич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965" y="1555676"/>
            <a:ext cx="1023942" cy="1365256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G:\группы я-сада 2\старшая 2 группа\Олег Пашкевич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307" y="1939582"/>
            <a:ext cx="1049703" cy="139960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G:\группы я-сада 2\старшая 2 группа\Кирилл Новицкий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561" y="1905710"/>
            <a:ext cx="1132518" cy="151002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G:\группы я-сада 2\старшая 2 группа\Милана Барташевич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918" y="3506340"/>
            <a:ext cx="1121092" cy="1494789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G:\группы я-сада 2\старшая 2 группа\Полина Козловская 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244" y="4129358"/>
            <a:ext cx="1070868" cy="1427824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G:\группы я-сада 2\старшая 2 группа\Рома Абломейко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164" y="3845487"/>
            <a:ext cx="1079040" cy="143872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G:\группы я-сада 2\старшая 2 группа\Полина Смола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05" y="3506340"/>
            <a:ext cx="1067370" cy="1423159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G:\группы я-сада 2\старшая 2 группа\Тимофей  Тышкевич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324" y="3041626"/>
            <a:ext cx="1039936" cy="1386581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G:\группы я-сада 2\старшая 2 группа\Яна Урбанович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196" y="5136580"/>
            <a:ext cx="1152128" cy="153617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G:\группы я-сада 2\старшая 2 группа\Ярек Янкевич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222" y="3506340"/>
            <a:ext cx="1017158" cy="1356211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SkySystems\Pictures\группы я-сада 2\старшая 2 группа\Максим Печуро.JP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909" y="4592653"/>
            <a:ext cx="984009" cy="1312012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946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SkySystems</dc:creator>
  <cp:lastModifiedBy>SkySystems</cp:lastModifiedBy>
  <cp:revision>6</cp:revision>
  <dcterms:created xsi:type="dcterms:W3CDTF">2014-04-11T10:44:47Z</dcterms:created>
  <dcterms:modified xsi:type="dcterms:W3CDTF">2014-05-13T04:41:16Z</dcterms:modified>
</cp:coreProperties>
</file>