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25.04.2014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25.04.2014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25.04.2014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25.04.2014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13" Type="http://schemas.openxmlformats.org/officeDocument/2006/relationships/image" Target="../media/image12.jpeg"/><Relationship Id="rId18" Type="http://schemas.openxmlformats.org/officeDocument/2006/relationships/image" Target="../media/image17.jpeg"/><Relationship Id="rId3" Type="http://schemas.openxmlformats.org/officeDocument/2006/relationships/image" Target="../media/image2.jpeg"/><Relationship Id="rId21" Type="http://schemas.openxmlformats.org/officeDocument/2006/relationships/image" Target="../media/image20.jpeg"/><Relationship Id="rId7" Type="http://schemas.openxmlformats.org/officeDocument/2006/relationships/image" Target="../media/image6.jpeg"/><Relationship Id="rId12" Type="http://schemas.openxmlformats.org/officeDocument/2006/relationships/image" Target="../media/image11.jpeg"/><Relationship Id="rId17" Type="http://schemas.openxmlformats.org/officeDocument/2006/relationships/image" Target="../media/image16.jpeg"/><Relationship Id="rId2" Type="http://schemas.openxmlformats.org/officeDocument/2006/relationships/image" Target="../media/image1.jpeg"/><Relationship Id="rId16" Type="http://schemas.openxmlformats.org/officeDocument/2006/relationships/image" Target="../media/image15.jpeg"/><Relationship Id="rId20" Type="http://schemas.openxmlformats.org/officeDocument/2006/relationships/image" Target="../media/image19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11" Type="http://schemas.openxmlformats.org/officeDocument/2006/relationships/image" Target="../media/image10.jpeg"/><Relationship Id="rId24" Type="http://schemas.openxmlformats.org/officeDocument/2006/relationships/image" Target="../media/image23.jpeg"/><Relationship Id="rId5" Type="http://schemas.openxmlformats.org/officeDocument/2006/relationships/image" Target="../media/image4.jpeg"/><Relationship Id="rId15" Type="http://schemas.openxmlformats.org/officeDocument/2006/relationships/image" Target="../media/image14.jpeg"/><Relationship Id="rId23" Type="http://schemas.openxmlformats.org/officeDocument/2006/relationships/image" Target="../media/image22.jpeg"/><Relationship Id="rId10" Type="http://schemas.openxmlformats.org/officeDocument/2006/relationships/image" Target="../media/image9.jpeg"/><Relationship Id="rId19" Type="http://schemas.openxmlformats.org/officeDocument/2006/relationships/image" Target="../media/image18.jpeg"/><Relationship Id="rId4" Type="http://schemas.openxmlformats.org/officeDocument/2006/relationships/image" Target="../media/image3.jpeg"/><Relationship Id="rId9" Type="http://schemas.openxmlformats.org/officeDocument/2006/relationships/image" Target="../media/image8.jpeg"/><Relationship Id="rId14" Type="http://schemas.openxmlformats.org/officeDocument/2006/relationships/image" Target="../media/image13.jpeg"/><Relationship Id="rId22" Type="http://schemas.openxmlformats.org/officeDocument/2006/relationships/image" Target="../media/image2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://100-bal.ru/pars_docs/refs/43/42325/42325_html_m4b3865e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9144000" cy="6857999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6" name="Picture 2" descr="C:\Users\SkySystems\Pictures\группы я-сада 2\старшая 1 группа\Алеся Шлемпо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908720"/>
            <a:ext cx="1002167" cy="1336223"/>
          </a:xfrm>
          <a:prstGeom prst="rect">
            <a:avLst/>
          </a:prstGeom>
          <a:noFill/>
          <a:ln w="57150">
            <a:solidFill>
              <a:srgbClr val="FFFF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SkySystems\Pictures\группы я-сада 2\старшая 1 группа\Андрей Масюкевич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15684" y="916609"/>
            <a:ext cx="1011306" cy="1348408"/>
          </a:xfrm>
          <a:prstGeom prst="rect">
            <a:avLst/>
          </a:prstGeom>
          <a:noFill/>
          <a:ln w="57150">
            <a:solidFill>
              <a:srgbClr val="FFFF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SkySystems\Pictures\группы я-сада 2\старшая 1 группа\Ангелина Тимашевская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85705" y="815168"/>
            <a:ext cx="1068975" cy="1425300"/>
          </a:xfrm>
          <a:prstGeom prst="rect">
            <a:avLst/>
          </a:prstGeom>
          <a:noFill/>
          <a:ln w="57150">
            <a:solidFill>
              <a:srgbClr val="FFFF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Users\SkySystems\Pictures\группы я-сада 2\старшая 1 группа\Артём Бобнис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3968" y="833679"/>
            <a:ext cx="1058448" cy="1411264"/>
          </a:xfrm>
          <a:prstGeom prst="rect">
            <a:avLst/>
          </a:prstGeom>
          <a:noFill/>
          <a:ln w="57150">
            <a:solidFill>
              <a:srgbClr val="FFFF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C:\Users\SkySystems\Pictures\группы я-сада 2\старшая 1 группа\Арианна Войшнис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90851" y="903784"/>
            <a:ext cx="991015" cy="1321354"/>
          </a:xfrm>
          <a:prstGeom prst="rect">
            <a:avLst/>
          </a:prstGeom>
          <a:noFill/>
          <a:ln w="57150">
            <a:solidFill>
              <a:srgbClr val="FFFF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 descr="C:\Users\SkySystems\Pictures\группы я-сада 2\старшая 1 группа\Арина Бурч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2511" y="2309454"/>
            <a:ext cx="1035869" cy="1381159"/>
          </a:xfrm>
          <a:prstGeom prst="rect">
            <a:avLst/>
          </a:prstGeom>
          <a:noFill/>
          <a:ln w="57150">
            <a:solidFill>
              <a:srgbClr val="FFFF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C:\Users\SkySystems\Pictures\группы я-сада 2\старшая 1 группа\Арсений Якович.JP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897" y="2369422"/>
            <a:ext cx="976986" cy="1302648"/>
          </a:xfrm>
          <a:prstGeom prst="rect">
            <a:avLst/>
          </a:prstGeom>
          <a:noFill/>
          <a:ln w="57150">
            <a:solidFill>
              <a:srgbClr val="FFFF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3" name="Picture 9" descr="C:\Users\SkySystems\Pictures\группы я-сада 2\старшая 1 группа\Даша Янушко.JPG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3500" y="2311738"/>
            <a:ext cx="1032442" cy="1376590"/>
          </a:xfrm>
          <a:prstGeom prst="rect">
            <a:avLst/>
          </a:prstGeom>
          <a:noFill/>
          <a:ln w="57150">
            <a:solidFill>
              <a:srgbClr val="FFFF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C:\Users\SkySystems\Pictures\группы я-сада 2\старшая 1 группа\Артём Гой.JPG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06114" y="2275815"/>
            <a:ext cx="1080122" cy="1440162"/>
          </a:xfrm>
          <a:prstGeom prst="rect">
            <a:avLst/>
          </a:prstGeom>
          <a:noFill/>
          <a:ln w="57150">
            <a:solidFill>
              <a:srgbClr val="FFFF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5" name="Picture 11" descr="C:\Users\SkySystems\Pictures\группы я-сада 2\старшая 1 группа\Карима Пилипайть.JPG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05906" y="2244943"/>
            <a:ext cx="1055367" cy="1407156"/>
          </a:xfrm>
          <a:prstGeom prst="rect">
            <a:avLst/>
          </a:prstGeom>
          <a:noFill/>
          <a:ln w="57150">
            <a:solidFill>
              <a:srgbClr val="FFFF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C:\Users\SkySystems\Pictures\группы я-сада 2\старшая 1 группа\Владик Дайлидко.JPG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7045" y="5228990"/>
            <a:ext cx="1055271" cy="1407028"/>
          </a:xfrm>
          <a:prstGeom prst="rect">
            <a:avLst/>
          </a:prstGeom>
          <a:noFill/>
          <a:ln w="57150">
            <a:solidFill>
              <a:srgbClr val="FFFF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7" name="Picture 13" descr="C:\Users\SkySystems\Pictures\группы я-сада 2\старшая 1 группа\Владик Чумасов.JPG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3856516"/>
            <a:ext cx="972862" cy="1297149"/>
          </a:xfrm>
          <a:prstGeom prst="rect">
            <a:avLst/>
          </a:prstGeom>
          <a:noFill/>
          <a:ln w="57150">
            <a:solidFill>
              <a:srgbClr val="FFFF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 descr="C:\Users\SkySystems\Pictures\группы я-сада 2\старшая 1 группа\Корнелия Матуйзо.JPG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55308" y="3856516"/>
            <a:ext cx="964994" cy="1286659"/>
          </a:xfrm>
          <a:prstGeom prst="rect">
            <a:avLst/>
          </a:prstGeom>
          <a:noFill/>
          <a:ln w="57150">
            <a:solidFill>
              <a:srgbClr val="FFFF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9" name="Picture 15" descr="C:\Users\SkySystems\Pictures\группы я-сада 2\старшая 1 группа\Даник Радевич.JPG"/>
          <p:cNvPicPr>
            <a:picLocks noChangeAspect="1" noChangeArrowheads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46357" y="3850901"/>
            <a:ext cx="1010215" cy="1346953"/>
          </a:xfrm>
          <a:prstGeom prst="rect">
            <a:avLst/>
          </a:prstGeom>
          <a:noFill/>
          <a:ln w="57150">
            <a:solidFill>
              <a:srgbClr val="FFFF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0" name="Picture 16" descr="C:\Users\SkySystems\Pictures\группы я-сада 2\старшая 1 группа\Лена Запасник.JPG"/>
          <p:cNvPicPr>
            <a:picLocks noChangeAspect="1" noChangeArrowheads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3968" y="3817982"/>
            <a:ext cx="1002347" cy="1336463"/>
          </a:xfrm>
          <a:prstGeom prst="rect">
            <a:avLst/>
          </a:prstGeom>
          <a:noFill/>
          <a:ln w="57150">
            <a:solidFill>
              <a:srgbClr val="FFFF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1" name="Picture 17" descr="C:\Users\SkySystems\Pictures\группы я-сада 2\старшая 1 группа\Никита Турук.JPG"/>
          <p:cNvPicPr>
            <a:picLocks noChangeAspect="1" noChangeArrowheads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3739" y="3776067"/>
            <a:ext cx="964994" cy="1286659"/>
          </a:xfrm>
          <a:prstGeom prst="rect">
            <a:avLst/>
          </a:prstGeom>
          <a:noFill/>
          <a:ln w="57150">
            <a:solidFill>
              <a:srgbClr val="FFFF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2" name="Picture 18" descr="C:\Users\SkySystems\Pictures\группы я-сада 2\старшая 1 группа\Марта Марцун.JPG"/>
          <p:cNvPicPr>
            <a:picLocks noChangeAspect="1" noChangeArrowheads="1"/>
          </p:cNvPicPr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8096" y="5315256"/>
            <a:ext cx="925872" cy="1234496"/>
          </a:xfrm>
          <a:prstGeom prst="rect">
            <a:avLst/>
          </a:prstGeom>
          <a:noFill/>
          <a:ln w="57150">
            <a:solidFill>
              <a:srgbClr val="FFFF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3" name="Picture 19" descr="C:\Users\SkySystems\Pictures\группы я-сада 2\старшая 1 группа\Лера Урбанович.JPG"/>
          <p:cNvPicPr>
            <a:picLocks noChangeAspect="1" noChangeArrowheads="1"/>
          </p:cNvPicPr>
          <p:nvPr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93730" y="3795555"/>
            <a:ext cx="1056435" cy="1408579"/>
          </a:xfrm>
          <a:prstGeom prst="rect">
            <a:avLst/>
          </a:prstGeom>
          <a:noFill/>
          <a:ln w="57150">
            <a:solidFill>
              <a:srgbClr val="FFFF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4" name="Picture 20" descr="C:\Users\SkySystems\Pictures\группы я-сада 2\старшая 1 группа\Лера Мелько.JPG"/>
          <p:cNvPicPr>
            <a:picLocks noChangeAspect="1" noChangeArrowheads="1"/>
          </p:cNvPicPr>
          <p:nvPr/>
        </p:nvPicPr>
        <p:blipFill>
          <a:blip r:embed="rId2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8141" y="5228990"/>
            <a:ext cx="964994" cy="1286659"/>
          </a:xfrm>
          <a:prstGeom prst="rect">
            <a:avLst/>
          </a:prstGeom>
          <a:noFill/>
          <a:ln w="57150">
            <a:solidFill>
              <a:srgbClr val="FFFF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5" name="Picture 21" descr="C:\Users\SkySystems\Pictures\группы я-сада 2\старшая 1 группа\Марианна Смыковская.JPG"/>
          <p:cNvPicPr>
            <a:picLocks noChangeAspect="1" noChangeArrowheads="1"/>
          </p:cNvPicPr>
          <p:nvPr/>
        </p:nvPicPr>
        <p:blipFill>
          <a:blip r:embed="rId2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66876" y="5241262"/>
            <a:ext cx="1036863" cy="1382484"/>
          </a:xfrm>
          <a:prstGeom prst="rect">
            <a:avLst/>
          </a:prstGeom>
          <a:noFill/>
          <a:ln w="57150">
            <a:solidFill>
              <a:srgbClr val="FFFF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6" name="Picture 22" descr="C:\Users\SkySystems\Pictures\группы я-сада 2\старшая 1 группа\Никита Наливайко.JPG"/>
          <p:cNvPicPr>
            <a:picLocks noChangeAspect="1" noChangeArrowheads="1"/>
          </p:cNvPicPr>
          <p:nvPr/>
        </p:nvPicPr>
        <p:blipFill>
          <a:blip r:embed="rId2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24863" y="5303148"/>
            <a:ext cx="1068867" cy="1425156"/>
          </a:xfrm>
          <a:prstGeom prst="rect">
            <a:avLst/>
          </a:prstGeom>
          <a:noFill/>
          <a:ln w="57150">
            <a:solidFill>
              <a:srgbClr val="FFFF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7" name="Picture 23" descr="C:\Users\SkySystems\Pictures\группы я-сада 2\старшая 1 группа\Таня Гайжевская.JPG"/>
          <p:cNvPicPr>
            <a:picLocks noChangeAspect="1" noChangeArrowheads="1"/>
          </p:cNvPicPr>
          <p:nvPr/>
        </p:nvPicPr>
        <p:blipFill>
          <a:blip r:embed="rId2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86097" y="5303148"/>
            <a:ext cx="990448" cy="1320598"/>
          </a:xfrm>
          <a:prstGeom prst="rect">
            <a:avLst/>
          </a:prstGeom>
          <a:noFill/>
          <a:ln w="57150">
            <a:solidFill>
              <a:srgbClr val="FFFF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3506725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</TotalTime>
  <Words>0</Words>
  <Application>Microsoft Office PowerPoint</Application>
  <PresentationFormat>Экран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SkySystems</dc:creator>
  <cp:lastModifiedBy>SkySystems</cp:lastModifiedBy>
  <cp:revision>8</cp:revision>
  <dcterms:created xsi:type="dcterms:W3CDTF">2014-04-11T10:44:47Z</dcterms:created>
  <dcterms:modified xsi:type="dcterms:W3CDTF">2014-04-25T13:04:20Z</dcterms:modified>
</cp:coreProperties>
</file>