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3" Type="http://schemas.openxmlformats.org/officeDocument/2006/relationships/image" Target="../media/image2.jpeg"/><Relationship Id="rId21" Type="http://schemas.openxmlformats.org/officeDocument/2006/relationships/image" Target="../media/image20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16.jpeg"/><Relationship Id="rId2" Type="http://schemas.openxmlformats.org/officeDocument/2006/relationships/image" Target="../media/image1.jpeg"/><Relationship Id="rId16" Type="http://schemas.openxmlformats.org/officeDocument/2006/relationships/image" Target="../media/image15.jpeg"/><Relationship Id="rId20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24" Type="http://schemas.openxmlformats.org/officeDocument/2006/relationships/image" Target="../media/image23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23" Type="http://schemas.openxmlformats.org/officeDocument/2006/relationships/image" Target="../media/image22.jpeg"/><Relationship Id="rId10" Type="http://schemas.openxmlformats.org/officeDocument/2006/relationships/image" Target="../media/image9.jpeg"/><Relationship Id="rId19" Type="http://schemas.openxmlformats.org/officeDocument/2006/relationships/image" Target="../media/image18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Relationship Id="rId22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100-bal.ru/pars_docs/refs/43/42325/42325_html_m4b3865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C:\Users\SkySystems\Pictures\группы я-сада 2\старшая 1 группа\Алеся Шлемпо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908720"/>
            <a:ext cx="1002167" cy="1336223"/>
          </a:xfrm>
          <a:prstGeom prst="rect">
            <a:avLst/>
          </a:prstGeom>
          <a:noFill/>
          <a:ln w="57150">
            <a:solidFill>
              <a:srgbClr val="FFFF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kySystems\Pictures\группы я-сада 2\старшая 1 группа\Андрей Масюкевич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5684" y="916609"/>
            <a:ext cx="1011306" cy="1348408"/>
          </a:xfrm>
          <a:prstGeom prst="rect">
            <a:avLst/>
          </a:prstGeom>
          <a:noFill/>
          <a:ln w="57150">
            <a:solidFill>
              <a:srgbClr val="FFFF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SkySystems\Pictures\группы я-сада 2\старшая 1 группа\Ангелина Тимашевская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5705" y="815168"/>
            <a:ext cx="1068975" cy="1425300"/>
          </a:xfrm>
          <a:prstGeom prst="rect">
            <a:avLst/>
          </a:prstGeom>
          <a:noFill/>
          <a:ln w="57150">
            <a:solidFill>
              <a:srgbClr val="FFFF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SkySystems\Pictures\группы я-сада 2\старшая 1 группа\Артём Бобнис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833679"/>
            <a:ext cx="1058448" cy="1411264"/>
          </a:xfrm>
          <a:prstGeom prst="rect">
            <a:avLst/>
          </a:prstGeom>
          <a:noFill/>
          <a:ln w="57150">
            <a:solidFill>
              <a:srgbClr val="FFFF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SkySystems\Pictures\группы я-сада 2\старшая 1 группа\Арианна Войшнис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0851" y="903784"/>
            <a:ext cx="991015" cy="1321354"/>
          </a:xfrm>
          <a:prstGeom prst="rect">
            <a:avLst/>
          </a:prstGeom>
          <a:noFill/>
          <a:ln w="57150">
            <a:solidFill>
              <a:srgbClr val="FFFF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SkySystems\Pictures\группы я-сада 2\старшая 1 группа\Арина Бурч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2511" y="2309454"/>
            <a:ext cx="1035869" cy="1381159"/>
          </a:xfrm>
          <a:prstGeom prst="rect">
            <a:avLst/>
          </a:prstGeom>
          <a:noFill/>
          <a:ln w="57150">
            <a:solidFill>
              <a:srgbClr val="FFFF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SkySystems\Pictures\группы я-сада 2\старшая 1 группа\Арсений Якович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97" y="2369422"/>
            <a:ext cx="976986" cy="1302648"/>
          </a:xfrm>
          <a:prstGeom prst="rect">
            <a:avLst/>
          </a:prstGeom>
          <a:noFill/>
          <a:ln w="57150">
            <a:solidFill>
              <a:srgbClr val="FFFF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SkySystems\Pictures\группы я-сада 2\старшая 1 группа\Даша Янушко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3500" y="2311738"/>
            <a:ext cx="1032442" cy="1376590"/>
          </a:xfrm>
          <a:prstGeom prst="rect">
            <a:avLst/>
          </a:prstGeom>
          <a:noFill/>
          <a:ln w="57150">
            <a:solidFill>
              <a:srgbClr val="FFFF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SkySystems\Pictures\группы я-сада 2\старшая 1 группа\Артём Гой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6114" y="2275815"/>
            <a:ext cx="1080122" cy="1440162"/>
          </a:xfrm>
          <a:prstGeom prst="rect">
            <a:avLst/>
          </a:prstGeom>
          <a:noFill/>
          <a:ln w="57150">
            <a:solidFill>
              <a:srgbClr val="FFFF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SkySystems\Pictures\группы я-сада 2\старшая 1 группа\Карима Пилипайть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5906" y="2244943"/>
            <a:ext cx="1055367" cy="1407156"/>
          </a:xfrm>
          <a:prstGeom prst="rect">
            <a:avLst/>
          </a:prstGeom>
          <a:noFill/>
          <a:ln w="57150">
            <a:solidFill>
              <a:srgbClr val="FFFF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:\Users\SkySystems\Pictures\группы я-сада 2\старшая 1 группа\Владик Дайлидко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7045" y="5228990"/>
            <a:ext cx="1055271" cy="1407028"/>
          </a:xfrm>
          <a:prstGeom prst="rect">
            <a:avLst/>
          </a:prstGeom>
          <a:noFill/>
          <a:ln w="57150">
            <a:solidFill>
              <a:srgbClr val="FFFF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C:\Users\SkySystems\Pictures\группы я-сада 2\старшая 1 группа\Владик Чумасов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856516"/>
            <a:ext cx="972862" cy="1297149"/>
          </a:xfrm>
          <a:prstGeom prst="rect">
            <a:avLst/>
          </a:prstGeom>
          <a:noFill/>
          <a:ln w="57150">
            <a:solidFill>
              <a:srgbClr val="FFFF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SkySystems\Pictures\группы я-сада 2\старшая 1 группа\Корнелия Матуйзо.JP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5308" y="3856516"/>
            <a:ext cx="964994" cy="1286659"/>
          </a:xfrm>
          <a:prstGeom prst="rect">
            <a:avLst/>
          </a:prstGeom>
          <a:noFill/>
          <a:ln w="57150">
            <a:solidFill>
              <a:srgbClr val="FFFF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C:\Users\SkySystems\Pictures\группы я-сада 2\старшая 1 группа\Даник Радевич.JP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6357" y="3850901"/>
            <a:ext cx="1010215" cy="1346953"/>
          </a:xfrm>
          <a:prstGeom prst="rect">
            <a:avLst/>
          </a:prstGeom>
          <a:noFill/>
          <a:ln w="57150">
            <a:solidFill>
              <a:srgbClr val="FFFF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C:\Users\SkySystems\Pictures\группы я-сада 2\старшая 1 группа\Лена Запасник.JP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817982"/>
            <a:ext cx="1002347" cy="1336463"/>
          </a:xfrm>
          <a:prstGeom prst="rect">
            <a:avLst/>
          </a:prstGeom>
          <a:noFill/>
          <a:ln w="57150">
            <a:solidFill>
              <a:srgbClr val="FFFF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 descr="C:\Users\SkySystems\Pictures\группы я-сада 2\старшая 1 группа\Никита Турук.JP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3739" y="3776067"/>
            <a:ext cx="964994" cy="1286659"/>
          </a:xfrm>
          <a:prstGeom prst="rect">
            <a:avLst/>
          </a:prstGeom>
          <a:noFill/>
          <a:ln w="57150">
            <a:solidFill>
              <a:srgbClr val="FFFF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C:\Users\SkySystems\Pictures\группы я-сада 2\старшая 1 группа\Марта Марцун.JPG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8096" y="5315256"/>
            <a:ext cx="925872" cy="1234496"/>
          </a:xfrm>
          <a:prstGeom prst="rect">
            <a:avLst/>
          </a:prstGeom>
          <a:noFill/>
          <a:ln w="57150">
            <a:solidFill>
              <a:srgbClr val="FFFF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3" name="Picture 19" descr="C:\Users\SkySystems\Pictures\группы я-сада 2\старшая 1 группа\Лера Урбанович.JPG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3730" y="3795555"/>
            <a:ext cx="1056435" cy="1408579"/>
          </a:xfrm>
          <a:prstGeom prst="rect">
            <a:avLst/>
          </a:prstGeom>
          <a:noFill/>
          <a:ln w="57150">
            <a:solidFill>
              <a:srgbClr val="FFFF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C:\Users\SkySystems\Pictures\группы я-сада 2\старшая 1 группа\Лера Мелько.JPG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141" y="5228990"/>
            <a:ext cx="964994" cy="1286659"/>
          </a:xfrm>
          <a:prstGeom prst="rect">
            <a:avLst/>
          </a:prstGeom>
          <a:noFill/>
          <a:ln w="57150">
            <a:solidFill>
              <a:srgbClr val="FFFF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5" name="Picture 21" descr="C:\Users\SkySystems\Pictures\группы я-сада 2\старшая 1 группа\Марианна Смыковская.JPG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6876" y="5241262"/>
            <a:ext cx="1036863" cy="1382484"/>
          </a:xfrm>
          <a:prstGeom prst="rect">
            <a:avLst/>
          </a:prstGeom>
          <a:noFill/>
          <a:ln w="57150">
            <a:solidFill>
              <a:srgbClr val="FFFF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C:\Users\SkySystems\Pictures\группы я-сада 2\старшая 1 группа\Никита Наливайко.JPG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4863" y="5303148"/>
            <a:ext cx="1068867" cy="1425156"/>
          </a:xfrm>
          <a:prstGeom prst="rect">
            <a:avLst/>
          </a:prstGeom>
          <a:noFill/>
          <a:ln w="57150">
            <a:solidFill>
              <a:srgbClr val="FFFF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7" name="Picture 23" descr="C:\Users\SkySystems\Pictures\группы я-сада 2\старшая 1 группа\Таня Гайжевская.JPG"/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6097" y="5303148"/>
            <a:ext cx="990448" cy="1320598"/>
          </a:xfrm>
          <a:prstGeom prst="rect">
            <a:avLst/>
          </a:prstGeom>
          <a:noFill/>
          <a:ln w="57150">
            <a:solidFill>
              <a:srgbClr val="FFFF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50672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SkySystems</dc:creator>
  <cp:lastModifiedBy>SkySystems</cp:lastModifiedBy>
  <cp:revision>8</cp:revision>
  <dcterms:created xsi:type="dcterms:W3CDTF">2014-04-11T10:44:47Z</dcterms:created>
  <dcterms:modified xsi:type="dcterms:W3CDTF">2014-04-25T13:04:20Z</dcterms:modified>
</cp:coreProperties>
</file>