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63" r:id="rId4"/>
    <p:sldId id="259" r:id="rId5"/>
    <p:sldId id="260" r:id="rId6"/>
    <p:sldId id="261" r:id="rId7"/>
    <p:sldId id="265" r:id="rId8"/>
    <p:sldId id="266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522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CF75D-A304-4F6A-B447-F0A1274C969F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156C2-3EA4-4CE7-AD44-0220AEF0A3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CF75D-A304-4F6A-B447-F0A1274C969F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156C2-3EA4-4CE7-AD44-0220AEF0A3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CF75D-A304-4F6A-B447-F0A1274C969F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156C2-3EA4-4CE7-AD44-0220AEF0A3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CF75D-A304-4F6A-B447-F0A1274C969F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156C2-3EA4-4CE7-AD44-0220AEF0A3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CF75D-A304-4F6A-B447-F0A1274C969F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156C2-3EA4-4CE7-AD44-0220AEF0A3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CF75D-A304-4F6A-B447-F0A1274C969F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156C2-3EA4-4CE7-AD44-0220AEF0A3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CF75D-A304-4F6A-B447-F0A1274C969F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156C2-3EA4-4CE7-AD44-0220AEF0A3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CF75D-A304-4F6A-B447-F0A1274C969F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156C2-3EA4-4CE7-AD44-0220AEF0A3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CF75D-A304-4F6A-B447-F0A1274C969F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156C2-3EA4-4CE7-AD44-0220AEF0A3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CF75D-A304-4F6A-B447-F0A1274C969F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156C2-3EA4-4CE7-AD44-0220AEF0A3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CF75D-A304-4F6A-B447-F0A1274C969F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156C2-3EA4-4CE7-AD44-0220AEF0A37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FDCF75D-A304-4F6A-B447-F0A1274C969F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78156C2-3EA4-4CE7-AD44-0220AEF0A37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5.pn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476672"/>
            <a:ext cx="8352928" cy="1008112"/>
          </a:xfrm>
        </p:spPr>
        <p:txBody>
          <a:bodyPr>
            <a:normAutofit/>
          </a:bodyPr>
          <a:lstStyle/>
          <a:p>
            <a:pPr algn="ctr">
              <a:lnSpc>
                <a:spcPts val="2399"/>
              </a:lnSpc>
            </a:pPr>
            <a:r>
              <a:rPr lang="en-US" sz="2400" dirty="0">
                <a:solidFill>
                  <a:srgbClr val="4D3527"/>
                </a:solidFill>
                <a:latin typeface="Noto Serif Italics"/>
              </a:rPr>
              <a:t>Государственное учреждение образования</a:t>
            </a:r>
            <a:br>
              <a:rPr lang="en-US" sz="2400" dirty="0">
                <a:solidFill>
                  <a:srgbClr val="4D3527"/>
                </a:solidFill>
                <a:latin typeface="Noto Serif Italics"/>
              </a:rPr>
            </a:br>
            <a:r>
              <a:rPr lang="ru-RU" sz="2400" dirty="0">
                <a:solidFill>
                  <a:srgbClr val="4D3527"/>
                </a:solidFill>
                <a:latin typeface="Noto Serif Italics"/>
              </a:rPr>
              <a:t>«</a:t>
            </a:r>
            <a:r>
              <a:rPr lang="en-US" sz="2400" dirty="0">
                <a:solidFill>
                  <a:srgbClr val="4D3527"/>
                </a:solidFill>
                <a:latin typeface="Noto Serif Italics"/>
              </a:rPr>
              <a:t>Домановичская средняя школа</a:t>
            </a:r>
            <a:r>
              <a:rPr lang="ru-RU" sz="2400" dirty="0">
                <a:solidFill>
                  <a:srgbClr val="4D3527"/>
                </a:solidFill>
                <a:latin typeface="Noto Serif Italics"/>
              </a:rPr>
              <a:t>»</a:t>
            </a:r>
            <a:endParaRPr lang="en-US" sz="2400" dirty="0">
              <a:solidFill>
                <a:srgbClr val="4D3527"/>
              </a:solidFill>
              <a:latin typeface="Noto Serif Italics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348880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XIV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районный смотр-конкурс экспозиций, посвященных ветеранам боевых действий в Афганистане 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других «горячих точках»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491880" y="3653617"/>
            <a:ext cx="511256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Выполнили:</a:t>
            </a:r>
          </a:p>
          <a:p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Ошурек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Константин Владимирович, </a:t>
            </a:r>
          </a:p>
          <a:p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Конухова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 Надежда Владимировна и</a:t>
            </a:r>
          </a:p>
          <a:p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Вятчанина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Александра Александровна</a:t>
            </a: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учащиеся 10 класс</a:t>
            </a: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Руководитель</a:t>
            </a: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Бондарь Инга Михайловна, </a:t>
            </a: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учитель истории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980911"/>
            <a:ext cx="6552728" cy="678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7733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894" y="3933056"/>
            <a:ext cx="8183880" cy="1741944"/>
          </a:xfrm>
        </p:spPr>
        <p:txBody>
          <a:bodyPr>
            <a:normAutofit/>
          </a:bodyPr>
          <a:lstStyle/>
          <a:p>
            <a:pPr algn="ctr"/>
            <a:r>
              <a:rPr lang="ru-RU" altLang="ru-RU" dirty="0">
                <a:solidFill>
                  <a:srgbClr val="FF0000"/>
                </a:solidFill>
              </a:rPr>
              <a:t>36 -летию вывода советских войск из Афганистана посвящается…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196752"/>
            <a:ext cx="2877204" cy="2893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2821867" cy="2842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949280"/>
            <a:ext cx="65532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919"/>
            <a:ext cx="3285306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4526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263405"/>
            <a:ext cx="4392488" cy="3398128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accent3"/>
                </a:solidFill>
              </a:rPr>
              <a:t>Сегодня день такой настал:</a:t>
            </a:r>
            <a:br>
              <a:rPr lang="ru-RU" sz="1800" dirty="0">
                <a:solidFill>
                  <a:schemeClr val="accent3"/>
                </a:solidFill>
              </a:rPr>
            </a:br>
            <a:r>
              <a:rPr lang="ru-RU" sz="1800" dirty="0">
                <a:solidFill>
                  <a:schemeClr val="accent3"/>
                </a:solidFill>
              </a:rPr>
              <a:t>Сказать хотелось очень</a:t>
            </a:r>
            <a:br>
              <a:rPr lang="ru-RU" sz="1800" dirty="0">
                <a:solidFill>
                  <a:schemeClr val="accent3"/>
                </a:solidFill>
              </a:rPr>
            </a:br>
            <a:r>
              <a:rPr lang="ru-RU" sz="1800" dirty="0">
                <a:solidFill>
                  <a:schemeClr val="accent3"/>
                </a:solidFill>
              </a:rPr>
              <a:t>О тех, кто был в Афганистан</a:t>
            </a:r>
            <a:br>
              <a:rPr lang="ru-RU" sz="1800" dirty="0">
                <a:solidFill>
                  <a:schemeClr val="accent3"/>
                </a:solidFill>
              </a:rPr>
            </a:br>
            <a:r>
              <a:rPr lang="ru-RU" sz="1800" dirty="0">
                <a:solidFill>
                  <a:schemeClr val="accent3"/>
                </a:solidFill>
              </a:rPr>
              <a:t>Заброшен давней ночью.</a:t>
            </a:r>
            <a:br>
              <a:rPr lang="ru-RU" sz="1800" dirty="0">
                <a:solidFill>
                  <a:schemeClr val="accent3"/>
                </a:solidFill>
              </a:rPr>
            </a:br>
            <a:r>
              <a:rPr lang="ru-RU" sz="1800" dirty="0">
                <a:solidFill>
                  <a:schemeClr val="accent3"/>
                </a:solidFill>
              </a:rPr>
              <a:t>О тех, кто долг свой исполнял</a:t>
            </a:r>
            <a:br>
              <a:rPr lang="ru-RU" sz="1800" dirty="0">
                <a:solidFill>
                  <a:schemeClr val="accent3"/>
                </a:solidFill>
              </a:rPr>
            </a:br>
            <a:r>
              <a:rPr lang="ru-RU" sz="1800" dirty="0">
                <a:solidFill>
                  <a:schemeClr val="accent3"/>
                </a:solidFill>
              </a:rPr>
              <a:t>В совсем чужой стране,</a:t>
            </a:r>
            <a:br>
              <a:rPr lang="ru-RU" sz="1800" dirty="0">
                <a:solidFill>
                  <a:schemeClr val="accent3"/>
                </a:solidFill>
              </a:rPr>
            </a:br>
            <a:r>
              <a:rPr lang="ru-RU" sz="1800" dirty="0">
                <a:solidFill>
                  <a:schemeClr val="accent3"/>
                </a:solidFill>
              </a:rPr>
              <a:t>Кто власть чужую защищал</a:t>
            </a:r>
            <a:br>
              <a:rPr lang="ru-RU" sz="1800" dirty="0">
                <a:solidFill>
                  <a:schemeClr val="accent3"/>
                </a:solidFill>
              </a:rPr>
            </a:br>
            <a:r>
              <a:rPr lang="ru-RU" sz="1800" dirty="0">
                <a:solidFill>
                  <a:schemeClr val="accent3"/>
                </a:solidFill>
              </a:rPr>
              <a:t>И канул на войне.</a:t>
            </a:r>
            <a:br>
              <a:rPr lang="ru-RU" sz="1800" dirty="0">
                <a:solidFill>
                  <a:schemeClr val="accent3"/>
                </a:solidFill>
              </a:rPr>
            </a:br>
            <a:r>
              <a:rPr lang="ru-RU" sz="1800" dirty="0">
                <a:solidFill>
                  <a:schemeClr val="accent3"/>
                </a:solidFill>
              </a:rPr>
              <a:t>О тех, кто выжил и живет</a:t>
            </a:r>
            <a:br>
              <a:rPr lang="ru-RU" sz="1800" dirty="0">
                <a:solidFill>
                  <a:schemeClr val="accent3"/>
                </a:solidFill>
              </a:rPr>
            </a:br>
            <a:r>
              <a:rPr lang="ru-RU" sz="1800" dirty="0">
                <a:solidFill>
                  <a:schemeClr val="accent3"/>
                </a:solidFill>
              </a:rPr>
              <a:t>С изломанной судьбой.</a:t>
            </a:r>
            <a:br>
              <a:rPr lang="ru-RU" sz="1800" dirty="0">
                <a:solidFill>
                  <a:schemeClr val="accent3"/>
                </a:solidFill>
              </a:rPr>
            </a:br>
            <a:r>
              <a:rPr lang="ru-RU" sz="1800" dirty="0">
                <a:solidFill>
                  <a:schemeClr val="accent3"/>
                </a:solidFill>
              </a:rPr>
              <a:t>Пусть Бог им счастье принесет</a:t>
            </a:r>
            <a:br>
              <a:rPr lang="ru-RU" sz="1800" dirty="0">
                <a:solidFill>
                  <a:schemeClr val="accent3"/>
                </a:solidFill>
              </a:rPr>
            </a:br>
            <a:r>
              <a:rPr lang="ru-RU" sz="1800" dirty="0">
                <a:solidFill>
                  <a:schemeClr val="accent3"/>
                </a:solidFill>
              </a:rPr>
              <a:t>И душам даст покой.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  <a:cs typeface="Arial" charset="0"/>
              </a:rPr>
              <a:t>15 февраля – </a:t>
            </a: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  <a:cs typeface="Arial" charset="0"/>
              </a:rPr>
              <a:t>День памяти воинов-интернационалистов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276872"/>
            <a:ext cx="4345285" cy="3914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8432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dirty="0"/>
              <a:t>Очень страшно становится, если</a:t>
            </a:r>
            <a:br>
              <a:rPr lang="ru-RU" altLang="ru-RU" dirty="0"/>
            </a:br>
            <a:r>
              <a:rPr lang="ru-RU" altLang="ru-RU" dirty="0"/>
              <a:t>Слышишь жуткое слово – </a:t>
            </a:r>
            <a:r>
              <a:rPr lang="ru-RU" altLang="ru-RU" sz="3600" dirty="0"/>
              <a:t>война.</a:t>
            </a:r>
            <a:br>
              <a:rPr lang="ru-RU" altLang="ru-RU" sz="3600" dirty="0"/>
            </a:br>
            <a:r>
              <a:rPr lang="ru-RU" altLang="ru-RU" sz="3600" dirty="0"/>
              <a:t>           </a:t>
            </a:r>
            <a:r>
              <a:rPr lang="ru-RU" altLang="ru-RU" dirty="0"/>
              <a:t>Разве это нужно кому-то</a:t>
            </a:r>
            <a:br>
              <a:rPr lang="ru-RU" altLang="ru-RU" dirty="0"/>
            </a:br>
            <a:r>
              <a:rPr lang="ru-RU" altLang="ru-RU" dirty="0"/>
              <a:t>              Чтоб горели огнем города?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140968"/>
            <a:ext cx="3328987" cy="250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140968"/>
            <a:ext cx="3578225" cy="250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109" y="5949280"/>
            <a:ext cx="65532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3071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7719" y="260648"/>
            <a:ext cx="6120679" cy="288032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Стенд «Они прошли по той войне»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419893"/>
            <a:ext cx="1844498" cy="2509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92696"/>
            <a:ext cx="1844499" cy="2476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109" y="5949280"/>
            <a:ext cx="65532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1" y="1912631"/>
            <a:ext cx="2012356" cy="2761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176" y="3419893"/>
            <a:ext cx="1800199" cy="2509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176" y="692696"/>
            <a:ext cx="1800199" cy="2476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672082" y="5341858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10" dirty="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ЭХО  АФГАНСКОЙ  ВОЙНЫ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652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052736"/>
            <a:ext cx="7056784" cy="288032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Стенд «Они прошли по той войне»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99709" y="5085184"/>
            <a:ext cx="4132165" cy="4320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b="1" kern="10" dirty="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41271F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ЭХО АФГАНСКОЙ</a:t>
            </a:r>
            <a:r>
              <a:rPr lang="ru-RU" sz="2000" b="1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41271F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10" dirty="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41271F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ВОЙНЫ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822921"/>
            <a:ext cx="1728192" cy="2401008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" t="1379" r="3933"/>
          <a:stretch/>
        </p:blipFill>
        <p:spPr bwMode="auto">
          <a:xfrm>
            <a:off x="467544" y="3717032"/>
            <a:ext cx="1489710" cy="21431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035447"/>
            <a:ext cx="1817375" cy="2401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109" y="5949280"/>
            <a:ext cx="65532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285478"/>
            <a:ext cx="1752561" cy="249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0314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rot="20022681">
            <a:off x="502920" y="530352"/>
            <a:ext cx="3276992" cy="2394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b="1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41271F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  <a:cs typeface="Arial" pitchFamily="34" charset="0"/>
              </a:rPr>
              <a:t>ЭХО</a:t>
            </a:r>
          </a:p>
          <a:p>
            <a:pPr marL="0" indent="0">
              <a:buNone/>
            </a:pPr>
            <a:r>
              <a:rPr lang="ru-RU" sz="4400" b="1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41271F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  <a:cs typeface="Arial" pitchFamily="34" charset="0"/>
              </a:rPr>
              <a:t>АФГАНСКОЙ</a:t>
            </a:r>
          </a:p>
          <a:p>
            <a:pPr marL="0" indent="0">
              <a:buNone/>
            </a:pPr>
            <a:r>
              <a:rPr lang="ru-RU" sz="4400" b="1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41271F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  <a:cs typeface="Arial" pitchFamily="34" charset="0"/>
              </a:rPr>
              <a:t>ВОЙНЫ</a:t>
            </a:r>
            <a:endParaRPr lang="ru-RU" sz="3600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628800"/>
            <a:ext cx="2812926" cy="2088232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654" y="1844824"/>
            <a:ext cx="2232248" cy="2972797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08" y="3717032"/>
            <a:ext cx="2584071" cy="2230599"/>
          </a:xfrm>
          <a:prstGeom prst="rect">
            <a:avLst/>
          </a:prstGeom>
          <a:noFill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109" y="5949280"/>
            <a:ext cx="65532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6380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476672"/>
            <a:ext cx="5688632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>
                <a:solidFill>
                  <a:schemeClr val="accent2">
                    <a:lumMod val="75000"/>
                  </a:schemeClr>
                </a:solidFill>
                <a:effectLst/>
              </a:rPr>
              <a:t>Временная экспозиция «Афганистан – это память и вечность»</a:t>
            </a: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rot="20273127">
            <a:off x="512174" y="577707"/>
            <a:ext cx="2953401" cy="21065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41271F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  <a:cs typeface="Arial" pitchFamily="34" charset="0"/>
              </a:rPr>
              <a:t>ЭХО</a:t>
            </a:r>
          </a:p>
          <a:p>
            <a:pPr marL="0" indent="0">
              <a:buNone/>
            </a:pPr>
            <a:r>
              <a:rPr lang="ru-RU" sz="3600" b="1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41271F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  <a:cs typeface="Arial" pitchFamily="34" charset="0"/>
              </a:rPr>
              <a:t>АФГАНСКОЙ</a:t>
            </a:r>
          </a:p>
          <a:p>
            <a:pPr marL="0" indent="0">
              <a:buNone/>
            </a:pPr>
            <a:r>
              <a:rPr lang="ru-RU" sz="3600" b="1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41271F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  <a:cs typeface="Arial" pitchFamily="34" charset="0"/>
              </a:rPr>
              <a:t>ВОЙНЫ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109" y="5949280"/>
            <a:ext cx="65532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60B67D1-9431-F773-9DDF-81AFD8D0F4E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2" b="18492"/>
          <a:stretch/>
        </p:blipFill>
        <p:spPr bwMode="auto">
          <a:xfrm>
            <a:off x="4838945" y="1528232"/>
            <a:ext cx="3386387" cy="20655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A4B333E-4C47-2CCF-3783-8A93FEA886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176019"/>
            <a:ext cx="3386387" cy="2531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413" y="3763714"/>
            <a:ext cx="3919537" cy="221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7860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282756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altLang="ru-RU" dirty="0">
                <a:solidFill>
                  <a:schemeClr val="accent5">
                    <a:lumMod val="10000"/>
                  </a:schemeClr>
                </a:solidFill>
              </a:rPr>
              <a:t>Но в памяти наших людей этой войне ещё жить долго, потому что её история написана кровью солдат и слезами матерей, обелисками с жестяными звездочками и ворвавшимися фронтовым ветром в нашу жизнь песнями.</a:t>
            </a:r>
            <a:br>
              <a:rPr lang="ru-RU" altLang="ru-RU" dirty="0">
                <a:solidFill>
                  <a:schemeClr val="accent5">
                    <a:lumMod val="10000"/>
                  </a:schemeClr>
                </a:solidFill>
              </a:rPr>
            </a:br>
            <a:endParaRPr lang="ru-RU" dirty="0"/>
          </a:p>
        </p:txBody>
      </p:sp>
      <p:pic>
        <p:nvPicPr>
          <p:cNvPr id="4" name="Picture 13" descr="C:\Documents and Settings\User\Рабочий стол\картинки\i (1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57914"/>
            <a:ext cx="2232025" cy="269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581349"/>
            <a:ext cx="3319339" cy="2490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357914"/>
            <a:ext cx="2347913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6237312"/>
            <a:ext cx="4912046" cy="50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26446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115</TotalTime>
  <Words>142</Words>
  <Application>Microsoft Office PowerPoint</Application>
  <PresentationFormat>Экран (4:3)</PresentationFormat>
  <Paragraphs>28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Аспект</vt:lpstr>
      <vt:lpstr>Государственное учреждение образования «Домановичская средняя школа»</vt:lpstr>
      <vt:lpstr>36 -летию вывода советских войск из Афганистана посвящается…</vt:lpstr>
      <vt:lpstr>Сегодня день такой настал: Сказать хотелось очень О тех, кто был в Афганистан Заброшен давней ночью. О тех, кто долг свой исполнял В совсем чужой стране, Кто власть чужую защищал И канул на войне. О тех, кто выжил и живет С изломанной судьбой. Пусть Бог им счастье принесет И душам даст покой.</vt:lpstr>
      <vt:lpstr>Презентация PowerPoint</vt:lpstr>
      <vt:lpstr>Стенд «Они прошли по той войне»</vt:lpstr>
      <vt:lpstr>Стенд «Они прошли по той войне»</vt:lpstr>
      <vt:lpstr>Презентация PowerPoint</vt:lpstr>
      <vt:lpstr>Временная экспозиция «Афганистан – это память и вечность»</vt:lpstr>
      <vt:lpstr>Презентация PowerPoint</vt:lpstr>
    </vt:vector>
  </TitlesOfParts>
  <Company>Torrents.by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учреждение образования «Домановичская средняя школа»</dc:title>
  <dc:creator>Пользователь</dc:creator>
  <cp:lastModifiedBy>777</cp:lastModifiedBy>
  <cp:revision>15</cp:revision>
  <dcterms:created xsi:type="dcterms:W3CDTF">2025-01-28T18:45:10Z</dcterms:created>
  <dcterms:modified xsi:type="dcterms:W3CDTF">2025-01-29T14:15:10Z</dcterms:modified>
</cp:coreProperties>
</file>