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69" r:id="rId13"/>
    <p:sldId id="266" r:id="rId14"/>
    <p:sldId id="278" r:id="rId15"/>
    <p:sldId id="285" r:id="rId16"/>
    <p:sldId id="293" r:id="rId17"/>
    <p:sldId id="296" r:id="rId18"/>
    <p:sldId id="29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7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10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66E34-F4F8-47A1-8F94-330014A02F6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A8AA4-757A-45FB-81AF-423E933C1FEE}">
      <dgm:prSet phldrT="[Текст]"/>
      <dgm:spPr/>
      <dgm:t>
        <a:bodyPr/>
        <a:lstStyle/>
        <a:p>
          <a:r>
            <a:rPr lang="ru-RU" dirty="0" smtClean="0"/>
            <a:t>ДРУГ</a:t>
          </a:r>
          <a:endParaRPr lang="ru-RU" dirty="0"/>
        </a:p>
      </dgm:t>
    </dgm:pt>
    <dgm:pt modelId="{9600B29A-91B9-4AF9-97BB-296003D72A9E}" type="parTrans" cxnId="{40E9B197-839F-4BBE-8D9E-408F84B26D81}">
      <dgm:prSet/>
      <dgm:spPr/>
      <dgm:t>
        <a:bodyPr/>
        <a:lstStyle/>
        <a:p>
          <a:endParaRPr lang="ru-RU"/>
        </a:p>
      </dgm:t>
    </dgm:pt>
    <dgm:pt modelId="{6C7F126C-5DB1-441D-874B-0F8577D340B9}" type="sibTrans" cxnId="{40E9B197-839F-4BBE-8D9E-408F84B26D81}">
      <dgm:prSet/>
      <dgm:spPr/>
      <dgm:t>
        <a:bodyPr/>
        <a:lstStyle/>
        <a:p>
          <a:endParaRPr lang="ru-RU"/>
        </a:p>
      </dgm:t>
    </dgm:pt>
    <dgm:pt modelId="{7091DC15-EEDD-4D02-997B-F30B372096EA}">
      <dgm:prSet phldrT="[Текст]" custT="1"/>
      <dgm:spPr/>
      <dgm:t>
        <a:bodyPr/>
        <a:lstStyle/>
        <a:p>
          <a:r>
            <a:rPr lang="ru-RU" sz="4000" dirty="0" err="1" smtClean="0"/>
            <a:t>чест-ный</a:t>
          </a:r>
          <a:endParaRPr lang="ru-RU" sz="4000" dirty="0"/>
        </a:p>
      </dgm:t>
    </dgm:pt>
    <dgm:pt modelId="{5766A5F6-9023-4F02-ACAE-BF0D6C887270}" type="parTrans" cxnId="{7EC55D30-0033-42B1-A3DA-5A5EBE1B91D9}">
      <dgm:prSet/>
      <dgm:spPr/>
      <dgm:t>
        <a:bodyPr/>
        <a:lstStyle/>
        <a:p>
          <a:endParaRPr lang="ru-RU"/>
        </a:p>
      </dgm:t>
    </dgm:pt>
    <dgm:pt modelId="{7882CCDC-745C-4F98-BE10-A222343C4829}" type="sibTrans" cxnId="{7EC55D30-0033-42B1-A3DA-5A5EBE1B91D9}">
      <dgm:prSet/>
      <dgm:spPr/>
      <dgm:t>
        <a:bodyPr/>
        <a:lstStyle/>
        <a:p>
          <a:endParaRPr lang="ru-RU"/>
        </a:p>
      </dgm:t>
    </dgm:pt>
    <dgm:pt modelId="{00F1A967-4A79-4B91-AEED-2C35A05B2EE1}">
      <dgm:prSet phldrT="[Текст]" custT="1"/>
      <dgm:spPr/>
      <dgm:t>
        <a:bodyPr/>
        <a:lstStyle/>
        <a:p>
          <a:r>
            <a:rPr lang="ru-RU" sz="4000" dirty="0" err="1" smtClean="0"/>
            <a:t>щед-рый</a:t>
          </a:r>
          <a:endParaRPr lang="ru-RU" sz="4000" dirty="0"/>
        </a:p>
      </dgm:t>
    </dgm:pt>
    <dgm:pt modelId="{E9E7950E-5610-4D09-A659-87B7587F7DA5}" type="parTrans" cxnId="{C674A58D-88CD-48A6-8E21-667CEB1E5F22}">
      <dgm:prSet/>
      <dgm:spPr/>
      <dgm:t>
        <a:bodyPr/>
        <a:lstStyle/>
        <a:p>
          <a:endParaRPr lang="ru-RU"/>
        </a:p>
      </dgm:t>
    </dgm:pt>
    <dgm:pt modelId="{4B03CD6C-D9C9-4872-8FDB-3809C40FF739}" type="sibTrans" cxnId="{C674A58D-88CD-48A6-8E21-667CEB1E5F22}">
      <dgm:prSet/>
      <dgm:spPr/>
      <dgm:t>
        <a:bodyPr/>
        <a:lstStyle/>
        <a:p>
          <a:endParaRPr lang="ru-RU"/>
        </a:p>
      </dgm:t>
    </dgm:pt>
    <dgm:pt modelId="{12A44494-6310-4E2A-9EAE-3E8282948D72}">
      <dgm:prSet phldrT="[Текст]" custT="1"/>
      <dgm:spPr/>
      <dgm:t>
        <a:bodyPr/>
        <a:lstStyle/>
        <a:p>
          <a:r>
            <a:rPr lang="ru-RU" sz="4000" dirty="0" err="1" smtClean="0"/>
            <a:t>надёж-ный</a:t>
          </a:r>
          <a:endParaRPr lang="ru-RU" sz="4000" dirty="0"/>
        </a:p>
      </dgm:t>
    </dgm:pt>
    <dgm:pt modelId="{CBBDCF4F-E70D-4436-98A5-DF9B271E2FB4}" type="parTrans" cxnId="{CEFF6A7C-F842-44DF-A0CC-AFD9EDDF9F3D}">
      <dgm:prSet/>
      <dgm:spPr/>
      <dgm:t>
        <a:bodyPr/>
        <a:lstStyle/>
        <a:p>
          <a:endParaRPr lang="ru-RU"/>
        </a:p>
      </dgm:t>
    </dgm:pt>
    <dgm:pt modelId="{8B253825-6561-4930-8769-0995187D3D0B}" type="sibTrans" cxnId="{CEFF6A7C-F842-44DF-A0CC-AFD9EDDF9F3D}">
      <dgm:prSet/>
      <dgm:spPr/>
      <dgm:t>
        <a:bodyPr/>
        <a:lstStyle/>
        <a:p>
          <a:endParaRPr lang="ru-RU"/>
        </a:p>
      </dgm:t>
    </dgm:pt>
    <dgm:pt modelId="{5C703D93-4165-42A3-B116-EB7621BF0DC9}">
      <dgm:prSet phldrT="[Текст]" custT="1"/>
      <dgm:spPr/>
      <dgm:t>
        <a:bodyPr/>
        <a:lstStyle/>
        <a:p>
          <a:r>
            <a:rPr lang="ru-RU" sz="4000" dirty="0" err="1" smtClean="0"/>
            <a:t>отзыв-чивый</a:t>
          </a:r>
          <a:endParaRPr lang="ru-RU" sz="4000" dirty="0"/>
        </a:p>
      </dgm:t>
    </dgm:pt>
    <dgm:pt modelId="{A9ECB74B-0A79-448F-9B19-F2A585F08EC8}" type="parTrans" cxnId="{ED0860EE-E668-4A24-B11F-D35E24F2805D}">
      <dgm:prSet/>
      <dgm:spPr/>
      <dgm:t>
        <a:bodyPr/>
        <a:lstStyle/>
        <a:p>
          <a:endParaRPr lang="ru-RU"/>
        </a:p>
      </dgm:t>
    </dgm:pt>
    <dgm:pt modelId="{7B26A0B1-03CE-4722-8753-E681E3F5C977}" type="sibTrans" cxnId="{ED0860EE-E668-4A24-B11F-D35E24F2805D}">
      <dgm:prSet/>
      <dgm:spPr/>
      <dgm:t>
        <a:bodyPr/>
        <a:lstStyle/>
        <a:p>
          <a:endParaRPr lang="ru-RU"/>
        </a:p>
      </dgm:t>
    </dgm:pt>
    <dgm:pt modelId="{06AD52A7-6EA9-4402-8A51-B8538CAA2B01}">
      <dgm:prSet custT="1"/>
      <dgm:spPr/>
      <dgm:t>
        <a:bodyPr/>
        <a:lstStyle/>
        <a:p>
          <a:r>
            <a:rPr lang="ru-RU" sz="4000" dirty="0" err="1" smtClean="0"/>
            <a:t>инте-рес-ный</a:t>
          </a:r>
          <a:endParaRPr lang="ru-RU" sz="4000" dirty="0"/>
        </a:p>
      </dgm:t>
    </dgm:pt>
    <dgm:pt modelId="{C7A56967-C5B8-45F0-9B66-3D29A392D8D4}" type="parTrans" cxnId="{90EFC7CF-0C2A-4905-9CF8-6A1654506861}">
      <dgm:prSet/>
      <dgm:spPr/>
      <dgm:t>
        <a:bodyPr/>
        <a:lstStyle/>
        <a:p>
          <a:endParaRPr lang="ru-RU"/>
        </a:p>
      </dgm:t>
    </dgm:pt>
    <dgm:pt modelId="{8FF89510-EC61-4617-BF33-EFEBFD9126F9}" type="sibTrans" cxnId="{90EFC7CF-0C2A-4905-9CF8-6A1654506861}">
      <dgm:prSet/>
      <dgm:spPr/>
      <dgm:t>
        <a:bodyPr/>
        <a:lstStyle/>
        <a:p>
          <a:endParaRPr lang="ru-RU"/>
        </a:p>
      </dgm:t>
    </dgm:pt>
    <dgm:pt modelId="{1351BEFD-D3FB-4E84-A56F-D020973071A1}">
      <dgm:prSet custT="1"/>
      <dgm:spPr/>
      <dgm:t>
        <a:bodyPr/>
        <a:lstStyle/>
        <a:p>
          <a:r>
            <a:rPr lang="ru-RU" sz="4000" dirty="0" err="1" smtClean="0"/>
            <a:t>весё-лый</a:t>
          </a:r>
          <a:endParaRPr lang="ru-RU" sz="4000" dirty="0"/>
        </a:p>
      </dgm:t>
    </dgm:pt>
    <dgm:pt modelId="{614E6970-578D-4FE3-AE04-15EE3E1B2A66}" type="parTrans" cxnId="{209BD7DD-9C28-4085-8959-41393F830EA5}">
      <dgm:prSet/>
      <dgm:spPr/>
      <dgm:t>
        <a:bodyPr/>
        <a:lstStyle/>
        <a:p>
          <a:endParaRPr lang="ru-RU"/>
        </a:p>
      </dgm:t>
    </dgm:pt>
    <dgm:pt modelId="{94D6839D-715B-414F-B876-F03F8EDC276B}" type="sibTrans" cxnId="{209BD7DD-9C28-4085-8959-41393F830EA5}">
      <dgm:prSet/>
      <dgm:spPr/>
      <dgm:t>
        <a:bodyPr/>
        <a:lstStyle/>
        <a:p>
          <a:endParaRPr lang="ru-RU"/>
        </a:p>
      </dgm:t>
    </dgm:pt>
    <dgm:pt modelId="{9E0AFCE0-8269-44FF-AFFD-7B40EB556CE9}">
      <dgm:prSet custT="1"/>
      <dgm:spPr/>
      <dgm:t>
        <a:bodyPr/>
        <a:lstStyle/>
        <a:p>
          <a:r>
            <a:rPr lang="ru-RU" sz="4000" dirty="0" err="1" smtClean="0"/>
            <a:t>справед-ливый</a:t>
          </a:r>
          <a:endParaRPr lang="ru-RU" sz="4000" dirty="0"/>
        </a:p>
      </dgm:t>
    </dgm:pt>
    <dgm:pt modelId="{024FA6ED-D5CD-46DD-B82D-861A6EF45108}" type="parTrans" cxnId="{955EDEB7-73E6-4C4F-9F60-27D07B113FDC}">
      <dgm:prSet/>
      <dgm:spPr/>
      <dgm:t>
        <a:bodyPr/>
        <a:lstStyle/>
        <a:p>
          <a:endParaRPr lang="ru-RU"/>
        </a:p>
      </dgm:t>
    </dgm:pt>
    <dgm:pt modelId="{FE30A010-538D-41E2-9E5A-21B230FE3FA3}" type="sibTrans" cxnId="{955EDEB7-73E6-4C4F-9F60-27D07B113FDC}">
      <dgm:prSet/>
      <dgm:spPr/>
      <dgm:t>
        <a:bodyPr/>
        <a:lstStyle/>
        <a:p>
          <a:endParaRPr lang="ru-RU"/>
        </a:p>
      </dgm:t>
    </dgm:pt>
    <dgm:pt modelId="{7F6632AA-C3D8-4069-A4FC-051F27B8AA43}" type="pres">
      <dgm:prSet presAssocID="{F9966E34-F4F8-47A1-8F94-330014A02F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96972-207F-4AAE-B30C-BCBC8D118C15}" type="pres">
      <dgm:prSet presAssocID="{147A8AA4-757A-45FB-81AF-423E933C1FEE}" presName="centerShape" presStyleLbl="node0" presStyleIdx="0" presStyleCnt="1" custScaleX="180282" custScaleY="137358" custLinFactNeighborX="-468" custLinFactNeighborY="-4262"/>
      <dgm:spPr/>
      <dgm:t>
        <a:bodyPr/>
        <a:lstStyle/>
        <a:p>
          <a:endParaRPr lang="ru-RU"/>
        </a:p>
      </dgm:t>
    </dgm:pt>
    <dgm:pt modelId="{2011F7C2-6489-4823-92E6-B01781D239F9}" type="pres">
      <dgm:prSet presAssocID="{5766A5F6-9023-4F02-ACAE-BF0D6C887270}" presName="Name9" presStyleLbl="parChTrans1D2" presStyleIdx="0" presStyleCnt="7"/>
      <dgm:spPr/>
      <dgm:t>
        <a:bodyPr/>
        <a:lstStyle/>
        <a:p>
          <a:endParaRPr lang="ru-RU"/>
        </a:p>
      </dgm:t>
    </dgm:pt>
    <dgm:pt modelId="{A1C86D49-FA89-4422-9160-886C8FE17EEB}" type="pres">
      <dgm:prSet presAssocID="{5766A5F6-9023-4F02-ACAE-BF0D6C88727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E7D1191-6007-47C4-A7B7-CFB985827F41}" type="pres">
      <dgm:prSet presAssocID="{7091DC15-EEDD-4D02-997B-F30B372096EA}" presName="node" presStyleLbl="node1" presStyleIdx="0" presStyleCnt="7" custScaleX="140573" custScaleY="113870" custRadScaleRad="107898" custRadScaleInc="-92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64B1-A67A-4517-9BAF-C913F38DFA66}" type="pres">
      <dgm:prSet presAssocID="{E9E7950E-5610-4D09-A659-87B7587F7DA5}" presName="Name9" presStyleLbl="parChTrans1D2" presStyleIdx="1" presStyleCnt="7"/>
      <dgm:spPr/>
      <dgm:t>
        <a:bodyPr/>
        <a:lstStyle/>
        <a:p>
          <a:endParaRPr lang="ru-RU"/>
        </a:p>
      </dgm:t>
    </dgm:pt>
    <dgm:pt modelId="{43822034-D0BC-4163-9518-DEB5642DCCAB}" type="pres">
      <dgm:prSet presAssocID="{E9E7950E-5610-4D09-A659-87B7587F7DA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4544B4BA-D38E-4739-955B-5AADB7320F37}" type="pres">
      <dgm:prSet presAssocID="{00F1A967-4A79-4B91-AEED-2C35A05B2EE1}" presName="node" presStyleLbl="node1" presStyleIdx="1" presStyleCnt="7" custScaleX="136523" custScaleY="120527" custRadScaleRad="110859" custRadScaleInc="-6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FDD18-2672-4436-8E4C-104484C29604}" type="pres">
      <dgm:prSet presAssocID="{C7A56967-C5B8-45F0-9B66-3D29A392D8D4}" presName="Name9" presStyleLbl="parChTrans1D2" presStyleIdx="2" presStyleCnt="7"/>
      <dgm:spPr/>
      <dgm:t>
        <a:bodyPr/>
        <a:lstStyle/>
        <a:p>
          <a:endParaRPr lang="ru-RU"/>
        </a:p>
      </dgm:t>
    </dgm:pt>
    <dgm:pt modelId="{F69AE4FE-97FF-48F3-B109-2612FEADE319}" type="pres">
      <dgm:prSet presAssocID="{C7A56967-C5B8-45F0-9B66-3D29A392D8D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1853C93-1A1B-470A-9ABE-811E77014C67}" type="pres">
      <dgm:prSet presAssocID="{06AD52A7-6EA9-4402-8A51-B8538CAA2B01}" presName="node" presStyleLbl="node1" presStyleIdx="2" presStyleCnt="7" custScaleX="155810" custScaleY="144104" custRadScaleRad="132348" custRadScaleInc="-80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8AF05-C1E8-4959-B247-850AC1EDE07A}" type="pres">
      <dgm:prSet presAssocID="{614E6970-578D-4FE3-AE04-15EE3E1B2A66}" presName="Name9" presStyleLbl="parChTrans1D2" presStyleIdx="3" presStyleCnt="7"/>
      <dgm:spPr/>
      <dgm:t>
        <a:bodyPr/>
        <a:lstStyle/>
        <a:p>
          <a:endParaRPr lang="ru-RU"/>
        </a:p>
      </dgm:t>
    </dgm:pt>
    <dgm:pt modelId="{3A2DAD41-6216-4300-B15F-8F88C3BC2C5C}" type="pres">
      <dgm:prSet presAssocID="{614E6970-578D-4FE3-AE04-15EE3E1B2A6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60BD2BF-E9EE-4E07-BA07-97B656015862}" type="pres">
      <dgm:prSet presAssocID="{1351BEFD-D3FB-4E84-A56F-D020973071A1}" presName="node" presStyleLbl="node1" presStyleIdx="3" presStyleCnt="7" custScaleX="135284" custScaleY="117642" custRadScaleRad="131125" custRadScaleInc="-105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DB68E-5F1C-4048-8A73-2A9283338623}" type="pres">
      <dgm:prSet presAssocID="{024FA6ED-D5CD-46DD-B82D-861A6EF45108}" presName="Name9" presStyleLbl="parChTrans1D2" presStyleIdx="4" presStyleCnt="7"/>
      <dgm:spPr/>
      <dgm:t>
        <a:bodyPr/>
        <a:lstStyle/>
        <a:p>
          <a:endParaRPr lang="ru-RU"/>
        </a:p>
      </dgm:t>
    </dgm:pt>
    <dgm:pt modelId="{6DE8D7DA-C946-4F80-90D5-A38E0392E11C}" type="pres">
      <dgm:prSet presAssocID="{024FA6ED-D5CD-46DD-B82D-861A6EF45108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966C43C-867B-404D-838C-E3A8026497AC}" type="pres">
      <dgm:prSet presAssocID="{9E0AFCE0-8269-44FF-AFFD-7B40EB556CE9}" presName="node" presStyleLbl="node1" presStyleIdx="4" presStyleCnt="7" custScaleX="176525" custScaleY="112207" custRadScaleRad="93365" custRadScaleInc="-4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0A84-2D68-4EEF-AEF1-528BED319F20}" type="pres">
      <dgm:prSet presAssocID="{CBBDCF4F-E70D-4436-98A5-DF9B271E2FB4}" presName="Name9" presStyleLbl="parChTrans1D2" presStyleIdx="5" presStyleCnt="7"/>
      <dgm:spPr/>
      <dgm:t>
        <a:bodyPr/>
        <a:lstStyle/>
        <a:p>
          <a:endParaRPr lang="ru-RU"/>
        </a:p>
      </dgm:t>
    </dgm:pt>
    <dgm:pt modelId="{1C794A5F-1582-4268-958F-8AAFDCB9AC5F}" type="pres">
      <dgm:prSet presAssocID="{CBBDCF4F-E70D-4436-98A5-DF9B271E2FB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6B0230C-4769-4876-A6CC-2A4A8CCD8CCF}" type="pres">
      <dgm:prSet presAssocID="{12A44494-6310-4E2A-9EAE-3E8282948D72}" presName="node" presStyleLbl="node1" presStyleIdx="5" presStyleCnt="7" custScaleX="142475" custScaleY="121293" custRadScaleRad="134971" custRadScaleInc="-30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6502-5EE5-4764-9FB6-731E50547022}" type="pres">
      <dgm:prSet presAssocID="{A9ECB74B-0A79-448F-9B19-F2A585F08EC8}" presName="Name9" presStyleLbl="parChTrans1D2" presStyleIdx="6" presStyleCnt="7"/>
      <dgm:spPr/>
      <dgm:t>
        <a:bodyPr/>
        <a:lstStyle/>
        <a:p>
          <a:endParaRPr lang="ru-RU"/>
        </a:p>
      </dgm:t>
    </dgm:pt>
    <dgm:pt modelId="{32F9D9A7-F648-400B-9640-1001D13AD879}" type="pres">
      <dgm:prSet presAssocID="{A9ECB74B-0A79-448F-9B19-F2A585F08EC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CD66664-FBAC-436C-819B-6DCD9BD37AB8}" type="pres">
      <dgm:prSet presAssocID="{5C703D93-4165-42A3-B116-EB7621BF0DC9}" presName="node" presStyleLbl="node1" presStyleIdx="6" presStyleCnt="7" custScaleX="149505" custScaleY="134472" custRadScaleRad="138261" custRadScaleInc="-8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EDEB7-73E6-4C4F-9F60-27D07B113FDC}" srcId="{147A8AA4-757A-45FB-81AF-423E933C1FEE}" destId="{9E0AFCE0-8269-44FF-AFFD-7B40EB556CE9}" srcOrd="4" destOrd="0" parTransId="{024FA6ED-D5CD-46DD-B82D-861A6EF45108}" sibTransId="{FE30A010-538D-41E2-9E5A-21B230FE3FA3}"/>
    <dgm:cxn modelId="{CEFF6A7C-F842-44DF-A0CC-AFD9EDDF9F3D}" srcId="{147A8AA4-757A-45FB-81AF-423E933C1FEE}" destId="{12A44494-6310-4E2A-9EAE-3E8282948D72}" srcOrd="5" destOrd="0" parTransId="{CBBDCF4F-E70D-4436-98A5-DF9B271E2FB4}" sibTransId="{8B253825-6561-4930-8769-0995187D3D0B}"/>
    <dgm:cxn modelId="{AF3C2F1F-82CB-4401-810D-3E4F92AD3260}" type="presOf" srcId="{1351BEFD-D3FB-4E84-A56F-D020973071A1}" destId="{C60BD2BF-E9EE-4E07-BA07-97B656015862}" srcOrd="0" destOrd="0" presId="urn:microsoft.com/office/officeart/2005/8/layout/radial1"/>
    <dgm:cxn modelId="{B9EC9693-CF2D-4918-B6F3-A56C0AC674A7}" type="presOf" srcId="{F9966E34-F4F8-47A1-8F94-330014A02F6F}" destId="{7F6632AA-C3D8-4069-A4FC-051F27B8AA43}" srcOrd="0" destOrd="0" presId="urn:microsoft.com/office/officeart/2005/8/layout/radial1"/>
    <dgm:cxn modelId="{FD3016BA-210C-41C6-AF12-FBB0FC668E3E}" type="presOf" srcId="{5766A5F6-9023-4F02-ACAE-BF0D6C887270}" destId="{A1C86D49-FA89-4422-9160-886C8FE17EEB}" srcOrd="1" destOrd="0" presId="urn:microsoft.com/office/officeart/2005/8/layout/radial1"/>
    <dgm:cxn modelId="{40E9B197-839F-4BBE-8D9E-408F84B26D81}" srcId="{F9966E34-F4F8-47A1-8F94-330014A02F6F}" destId="{147A8AA4-757A-45FB-81AF-423E933C1FEE}" srcOrd="0" destOrd="0" parTransId="{9600B29A-91B9-4AF9-97BB-296003D72A9E}" sibTransId="{6C7F126C-5DB1-441D-874B-0F8577D340B9}"/>
    <dgm:cxn modelId="{AFEB2387-6D2F-4824-ACA7-FBEED9AF7604}" type="presOf" srcId="{7091DC15-EEDD-4D02-997B-F30B372096EA}" destId="{CE7D1191-6007-47C4-A7B7-CFB985827F41}" srcOrd="0" destOrd="0" presId="urn:microsoft.com/office/officeart/2005/8/layout/radial1"/>
    <dgm:cxn modelId="{7D4FE147-9A46-4158-9460-AD771B8857CB}" type="presOf" srcId="{CBBDCF4F-E70D-4436-98A5-DF9B271E2FB4}" destId="{1C794A5F-1582-4268-958F-8AAFDCB9AC5F}" srcOrd="1" destOrd="0" presId="urn:microsoft.com/office/officeart/2005/8/layout/radial1"/>
    <dgm:cxn modelId="{C674A58D-88CD-48A6-8E21-667CEB1E5F22}" srcId="{147A8AA4-757A-45FB-81AF-423E933C1FEE}" destId="{00F1A967-4A79-4B91-AEED-2C35A05B2EE1}" srcOrd="1" destOrd="0" parTransId="{E9E7950E-5610-4D09-A659-87B7587F7DA5}" sibTransId="{4B03CD6C-D9C9-4872-8FDB-3809C40FF739}"/>
    <dgm:cxn modelId="{60513544-978F-49BE-87A5-C359B4CBD997}" type="presOf" srcId="{614E6970-578D-4FE3-AE04-15EE3E1B2A66}" destId="{47B8AF05-C1E8-4959-B247-850AC1EDE07A}" srcOrd="0" destOrd="0" presId="urn:microsoft.com/office/officeart/2005/8/layout/radial1"/>
    <dgm:cxn modelId="{2B2E4A33-7826-4A9E-A64B-0735A44E7CC0}" type="presOf" srcId="{A9ECB74B-0A79-448F-9B19-F2A585F08EC8}" destId="{0ADD6502-5EE5-4764-9FB6-731E50547022}" srcOrd="0" destOrd="0" presId="urn:microsoft.com/office/officeart/2005/8/layout/radial1"/>
    <dgm:cxn modelId="{C54F7C6D-EB7D-4F79-AA6E-C8AE40E62015}" type="presOf" srcId="{CBBDCF4F-E70D-4436-98A5-DF9B271E2FB4}" destId="{4C660A84-2D68-4EEF-AEF1-528BED319F20}" srcOrd="0" destOrd="0" presId="urn:microsoft.com/office/officeart/2005/8/layout/radial1"/>
    <dgm:cxn modelId="{6486EA0E-7559-40A3-A7FE-8C014C9FD14A}" type="presOf" srcId="{C7A56967-C5B8-45F0-9B66-3D29A392D8D4}" destId="{F69AE4FE-97FF-48F3-B109-2612FEADE319}" srcOrd="1" destOrd="0" presId="urn:microsoft.com/office/officeart/2005/8/layout/radial1"/>
    <dgm:cxn modelId="{3C1440CD-7AF9-4FB3-A975-2220F6357434}" type="presOf" srcId="{147A8AA4-757A-45FB-81AF-423E933C1FEE}" destId="{C7196972-207F-4AAE-B30C-BCBC8D118C15}" srcOrd="0" destOrd="0" presId="urn:microsoft.com/office/officeart/2005/8/layout/radial1"/>
    <dgm:cxn modelId="{7E88E5B1-4954-40DD-BCE2-6631BA25FD92}" type="presOf" srcId="{E9E7950E-5610-4D09-A659-87B7587F7DA5}" destId="{19C664B1-A67A-4517-9BAF-C913F38DFA66}" srcOrd="0" destOrd="0" presId="urn:microsoft.com/office/officeart/2005/8/layout/radial1"/>
    <dgm:cxn modelId="{BCE34BCD-46E7-43D4-AEF2-7197BA315DB8}" type="presOf" srcId="{06AD52A7-6EA9-4402-8A51-B8538CAA2B01}" destId="{81853C93-1A1B-470A-9ABE-811E77014C67}" srcOrd="0" destOrd="0" presId="urn:microsoft.com/office/officeart/2005/8/layout/radial1"/>
    <dgm:cxn modelId="{ED0860EE-E668-4A24-B11F-D35E24F2805D}" srcId="{147A8AA4-757A-45FB-81AF-423E933C1FEE}" destId="{5C703D93-4165-42A3-B116-EB7621BF0DC9}" srcOrd="6" destOrd="0" parTransId="{A9ECB74B-0A79-448F-9B19-F2A585F08EC8}" sibTransId="{7B26A0B1-03CE-4722-8753-E681E3F5C977}"/>
    <dgm:cxn modelId="{209BD7DD-9C28-4085-8959-41393F830EA5}" srcId="{147A8AA4-757A-45FB-81AF-423E933C1FEE}" destId="{1351BEFD-D3FB-4E84-A56F-D020973071A1}" srcOrd="3" destOrd="0" parTransId="{614E6970-578D-4FE3-AE04-15EE3E1B2A66}" sibTransId="{94D6839D-715B-414F-B876-F03F8EDC276B}"/>
    <dgm:cxn modelId="{C50E2F2F-5A1C-4141-8DAD-E03209B5C00A}" type="presOf" srcId="{024FA6ED-D5CD-46DD-B82D-861A6EF45108}" destId="{6DE8D7DA-C946-4F80-90D5-A38E0392E11C}" srcOrd="1" destOrd="0" presId="urn:microsoft.com/office/officeart/2005/8/layout/radial1"/>
    <dgm:cxn modelId="{9C290128-2EFC-4ABF-95C5-04FBFDDAFC24}" type="presOf" srcId="{5C703D93-4165-42A3-B116-EB7621BF0DC9}" destId="{BCD66664-FBAC-436C-819B-6DCD9BD37AB8}" srcOrd="0" destOrd="0" presId="urn:microsoft.com/office/officeart/2005/8/layout/radial1"/>
    <dgm:cxn modelId="{A9F421E4-805D-4474-9D0C-70C8E38A5376}" type="presOf" srcId="{E9E7950E-5610-4D09-A659-87B7587F7DA5}" destId="{43822034-D0BC-4163-9518-DEB5642DCCAB}" srcOrd="1" destOrd="0" presId="urn:microsoft.com/office/officeart/2005/8/layout/radial1"/>
    <dgm:cxn modelId="{A69DCF5B-E9D6-4434-9F70-50B9155FF6D0}" type="presOf" srcId="{9E0AFCE0-8269-44FF-AFFD-7B40EB556CE9}" destId="{7966C43C-867B-404D-838C-E3A8026497AC}" srcOrd="0" destOrd="0" presId="urn:microsoft.com/office/officeart/2005/8/layout/radial1"/>
    <dgm:cxn modelId="{4E58E190-59E8-4F96-8F7E-170657B14C7D}" type="presOf" srcId="{5766A5F6-9023-4F02-ACAE-BF0D6C887270}" destId="{2011F7C2-6489-4823-92E6-B01781D239F9}" srcOrd="0" destOrd="0" presId="urn:microsoft.com/office/officeart/2005/8/layout/radial1"/>
    <dgm:cxn modelId="{FCF72116-1185-414E-982D-98F6ED2014FD}" type="presOf" srcId="{614E6970-578D-4FE3-AE04-15EE3E1B2A66}" destId="{3A2DAD41-6216-4300-B15F-8F88C3BC2C5C}" srcOrd="1" destOrd="0" presId="urn:microsoft.com/office/officeart/2005/8/layout/radial1"/>
    <dgm:cxn modelId="{7EC55D30-0033-42B1-A3DA-5A5EBE1B91D9}" srcId="{147A8AA4-757A-45FB-81AF-423E933C1FEE}" destId="{7091DC15-EEDD-4D02-997B-F30B372096EA}" srcOrd="0" destOrd="0" parTransId="{5766A5F6-9023-4F02-ACAE-BF0D6C887270}" sibTransId="{7882CCDC-745C-4F98-BE10-A222343C4829}"/>
    <dgm:cxn modelId="{54E5D87D-CFEF-4220-B33D-6D85A1FA3434}" type="presOf" srcId="{A9ECB74B-0A79-448F-9B19-F2A585F08EC8}" destId="{32F9D9A7-F648-400B-9640-1001D13AD879}" srcOrd="1" destOrd="0" presId="urn:microsoft.com/office/officeart/2005/8/layout/radial1"/>
    <dgm:cxn modelId="{90EFC7CF-0C2A-4905-9CF8-6A1654506861}" srcId="{147A8AA4-757A-45FB-81AF-423E933C1FEE}" destId="{06AD52A7-6EA9-4402-8A51-B8538CAA2B01}" srcOrd="2" destOrd="0" parTransId="{C7A56967-C5B8-45F0-9B66-3D29A392D8D4}" sibTransId="{8FF89510-EC61-4617-BF33-EFEBFD9126F9}"/>
    <dgm:cxn modelId="{2DB3F131-86C3-46D8-B213-4D549533CCBC}" type="presOf" srcId="{00F1A967-4A79-4B91-AEED-2C35A05B2EE1}" destId="{4544B4BA-D38E-4739-955B-5AADB7320F37}" srcOrd="0" destOrd="0" presId="urn:microsoft.com/office/officeart/2005/8/layout/radial1"/>
    <dgm:cxn modelId="{C6D77842-1271-4FA0-9776-9B8CFA6D099D}" type="presOf" srcId="{12A44494-6310-4E2A-9EAE-3E8282948D72}" destId="{06B0230C-4769-4876-A6CC-2A4A8CCD8CCF}" srcOrd="0" destOrd="0" presId="urn:microsoft.com/office/officeart/2005/8/layout/radial1"/>
    <dgm:cxn modelId="{F9D57ADD-4A75-42AE-B27B-1336B6A26A48}" type="presOf" srcId="{024FA6ED-D5CD-46DD-B82D-861A6EF45108}" destId="{A4BDB68E-5F1C-4048-8A73-2A9283338623}" srcOrd="0" destOrd="0" presId="urn:microsoft.com/office/officeart/2005/8/layout/radial1"/>
    <dgm:cxn modelId="{8C239190-4400-4522-ABDB-564DFBFBF62F}" type="presOf" srcId="{C7A56967-C5B8-45F0-9B66-3D29A392D8D4}" destId="{5EAFDD18-2672-4436-8E4C-104484C29604}" srcOrd="0" destOrd="0" presId="urn:microsoft.com/office/officeart/2005/8/layout/radial1"/>
    <dgm:cxn modelId="{A3A4DCEB-67EC-4A82-B97E-4B7EE914DBD4}" type="presParOf" srcId="{7F6632AA-C3D8-4069-A4FC-051F27B8AA43}" destId="{C7196972-207F-4AAE-B30C-BCBC8D118C15}" srcOrd="0" destOrd="0" presId="urn:microsoft.com/office/officeart/2005/8/layout/radial1"/>
    <dgm:cxn modelId="{6D8F0ACD-F43E-480A-9453-F122B82D36B3}" type="presParOf" srcId="{7F6632AA-C3D8-4069-A4FC-051F27B8AA43}" destId="{2011F7C2-6489-4823-92E6-B01781D239F9}" srcOrd="1" destOrd="0" presId="urn:microsoft.com/office/officeart/2005/8/layout/radial1"/>
    <dgm:cxn modelId="{99A07323-952B-4385-A450-97517CED9FA5}" type="presParOf" srcId="{2011F7C2-6489-4823-92E6-B01781D239F9}" destId="{A1C86D49-FA89-4422-9160-886C8FE17EEB}" srcOrd="0" destOrd="0" presId="urn:microsoft.com/office/officeart/2005/8/layout/radial1"/>
    <dgm:cxn modelId="{B6ABB91F-9EA2-4DC4-B5F8-8446257B13F5}" type="presParOf" srcId="{7F6632AA-C3D8-4069-A4FC-051F27B8AA43}" destId="{CE7D1191-6007-47C4-A7B7-CFB985827F41}" srcOrd="2" destOrd="0" presId="urn:microsoft.com/office/officeart/2005/8/layout/radial1"/>
    <dgm:cxn modelId="{3D8593D2-60BF-459C-B58B-DD5237ECEBE5}" type="presParOf" srcId="{7F6632AA-C3D8-4069-A4FC-051F27B8AA43}" destId="{19C664B1-A67A-4517-9BAF-C913F38DFA66}" srcOrd="3" destOrd="0" presId="urn:microsoft.com/office/officeart/2005/8/layout/radial1"/>
    <dgm:cxn modelId="{FB832C60-A8CF-4C43-A081-2CE11FDCCF86}" type="presParOf" srcId="{19C664B1-A67A-4517-9BAF-C913F38DFA66}" destId="{43822034-D0BC-4163-9518-DEB5642DCCAB}" srcOrd="0" destOrd="0" presId="urn:microsoft.com/office/officeart/2005/8/layout/radial1"/>
    <dgm:cxn modelId="{97A57D21-05CF-4DD3-B28A-668B2E0820BF}" type="presParOf" srcId="{7F6632AA-C3D8-4069-A4FC-051F27B8AA43}" destId="{4544B4BA-D38E-4739-955B-5AADB7320F37}" srcOrd="4" destOrd="0" presId="urn:microsoft.com/office/officeart/2005/8/layout/radial1"/>
    <dgm:cxn modelId="{707D7C0A-5FB8-4305-98CE-573CA9456895}" type="presParOf" srcId="{7F6632AA-C3D8-4069-A4FC-051F27B8AA43}" destId="{5EAFDD18-2672-4436-8E4C-104484C29604}" srcOrd="5" destOrd="0" presId="urn:microsoft.com/office/officeart/2005/8/layout/radial1"/>
    <dgm:cxn modelId="{CDFE7EE6-2F93-4B83-B414-7AEA0725749D}" type="presParOf" srcId="{5EAFDD18-2672-4436-8E4C-104484C29604}" destId="{F69AE4FE-97FF-48F3-B109-2612FEADE319}" srcOrd="0" destOrd="0" presId="urn:microsoft.com/office/officeart/2005/8/layout/radial1"/>
    <dgm:cxn modelId="{1E539132-F903-4F37-AEA1-E0C8FA3EE8A0}" type="presParOf" srcId="{7F6632AA-C3D8-4069-A4FC-051F27B8AA43}" destId="{81853C93-1A1B-470A-9ABE-811E77014C67}" srcOrd="6" destOrd="0" presId="urn:microsoft.com/office/officeart/2005/8/layout/radial1"/>
    <dgm:cxn modelId="{53E8D391-3E81-4099-99D5-158C5D01D837}" type="presParOf" srcId="{7F6632AA-C3D8-4069-A4FC-051F27B8AA43}" destId="{47B8AF05-C1E8-4959-B247-850AC1EDE07A}" srcOrd="7" destOrd="0" presId="urn:microsoft.com/office/officeart/2005/8/layout/radial1"/>
    <dgm:cxn modelId="{D6E67417-87D9-4683-B9AF-2E91C1111775}" type="presParOf" srcId="{47B8AF05-C1E8-4959-B247-850AC1EDE07A}" destId="{3A2DAD41-6216-4300-B15F-8F88C3BC2C5C}" srcOrd="0" destOrd="0" presId="urn:microsoft.com/office/officeart/2005/8/layout/radial1"/>
    <dgm:cxn modelId="{AE745222-F394-4D83-B78D-DE17D1350BF8}" type="presParOf" srcId="{7F6632AA-C3D8-4069-A4FC-051F27B8AA43}" destId="{C60BD2BF-E9EE-4E07-BA07-97B656015862}" srcOrd="8" destOrd="0" presId="urn:microsoft.com/office/officeart/2005/8/layout/radial1"/>
    <dgm:cxn modelId="{A0946A74-3494-4B10-B392-DC201BC9C44C}" type="presParOf" srcId="{7F6632AA-C3D8-4069-A4FC-051F27B8AA43}" destId="{A4BDB68E-5F1C-4048-8A73-2A9283338623}" srcOrd="9" destOrd="0" presId="urn:microsoft.com/office/officeart/2005/8/layout/radial1"/>
    <dgm:cxn modelId="{31FB2A66-5DA7-4134-A719-663A973CFA6E}" type="presParOf" srcId="{A4BDB68E-5F1C-4048-8A73-2A9283338623}" destId="{6DE8D7DA-C946-4F80-90D5-A38E0392E11C}" srcOrd="0" destOrd="0" presId="urn:microsoft.com/office/officeart/2005/8/layout/radial1"/>
    <dgm:cxn modelId="{C55268AB-2260-4CFE-B7E3-FAF1049F1AC5}" type="presParOf" srcId="{7F6632AA-C3D8-4069-A4FC-051F27B8AA43}" destId="{7966C43C-867B-404D-838C-E3A8026497AC}" srcOrd="10" destOrd="0" presId="urn:microsoft.com/office/officeart/2005/8/layout/radial1"/>
    <dgm:cxn modelId="{A6FDF5BC-CAFA-448C-B767-984E531F7FB9}" type="presParOf" srcId="{7F6632AA-C3D8-4069-A4FC-051F27B8AA43}" destId="{4C660A84-2D68-4EEF-AEF1-528BED319F20}" srcOrd="11" destOrd="0" presId="urn:microsoft.com/office/officeart/2005/8/layout/radial1"/>
    <dgm:cxn modelId="{1C542030-921D-419D-94F6-136C800A8FDF}" type="presParOf" srcId="{4C660A84-2D68-4EEF-AEF1-528BED319F20}" destId="{1C794A5F-1582-4268-958F-8AAFDCB9AC5F}" srcOrd="0" destOrd="0" presId="urn:microsoft.com/office/officeart/2005/8/layout/radial1"/>
    <dgm:cxn modelId="{F2C9D6BE-7EB6-409C-B403-EBAD4836E7C6}" type="presParOf" srcId="{7F6632AA-C3D8-4069-A4FC-051F27B8AA43}" destId="{06B0230C-4769-4876-A6CC-2A4A8CCD8CCF}" srcOrd="12" destOrd="0" presId="urn:microsoft.com/office/officeart/2005/8/layout/radial1"/>
    <dgm:cxn modelId="{39F7E15F-D3BF-40D4-917E-65DADFB27410}" type="presParOf" srcId="{7F6632AA-C3D8-4069-A4FC-051F27B8AA43}" destId="{0ADD6502-5EE5-4764-9FB6-731E50547022}" srcOrd="13" destOrd="0" presId="urn:microsoft.com/office/officeart/2005/8/layout/radial1"/>
    <dgm:cxn modelId="{1BCFCD4E-9DF1-4936-A838-2A12394B4E41}" type="presParOf" srcId="{0ADD6502-5EE5-4764-9FB6-731E50547022}" destId="{32F9D9A7-F648-400B-9640-1001D13AD879}" srcOrd="0" destOrd="0" presId="urn:microsoft.com/office/officeart/2005/8/layout/radial1"/>
    <dgm:cxn modelId="{63B29A55-854A-40D2-AB5C-17353B37ACF0}" type="presParOf" srcId="{7F6632AA-C3D8-4069-A4FC-051F27B8AA43}" destId="{BCD66664-FBAC-436C-819B-6DCD9BD37AB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196972-207F-4AAE-B30C-BCBC8D118C15}">
      <dsp:nvSpPr>
        <dsp:cNvPr id="0" name=""/>
        <dsp:cNvSpPr/>
      </dsp:nvSpPr>
      <dsp:spPr>
        <a:xfrm>
          <a:off x="2771456" y="1944207"/>
          <a:ext cx="2943355" cy="22425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ДРУГ</a:t>
          </a:r>
          <a:endParaRPr lang="ru-RU" sz="6400" kern="1200" dirty="0"/>
        </a:p>
      </dsp:txBody>
      <dsp:txXfrm>
        <a:off x="2771456" y="1944207"/>
        <a:ext cx="2943355" cy="2242561"/>
      </dsp:txXfrm>
    </dsp:sp>
    <dsp:sp modelId="{2011F7C2-6489-4823-92E6-B01781D239F9}">
      <dsp:nvSpPr>
        <dsp:cNvPr id="0" name=""/>
        <dsp:cNvSpPr/>
      </dsp:nvSpPr>
      <dsp:spPr>
        <a:xfrm rot="14681318">
          <a:off x="3519185" y="1851082"/>
          <a:ext cx="31530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15300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681318">
        <a:off x="3668952" y="1860204"/>
        <a:ext cx="15765" cy="15765"/>
      </dsp:txXfrm>
    </dsp:sp>
    <dsp:sp modelId="{CE7D1191-6007-47C4-A7B7-CFB985827F41}">
      <dsp:nvSpPr>
        <dsp:cNvPr id="0" name=""/>
        <dsp:cNvSpPr/>
      </dsp:nvSpPr>
      <dsp:spPr>
        <a:xfrm>
          <a:off x="2051384" y="-71996"/>
          <a:ext cx="2295050" cy="1859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чест-ный</a:t>
          </a:r>
          <a:endParaRPr lang="ru-RU" sz="4000" kern="1200" dirty="0"/>
        </a:p>
      </dsp:txBody>
      <dsp:txXfrm>
        <a:off x="2051384" y="-71996"/>
        <a:ext cx="2295050" cy="1859087"/>
      </dsp:txXfrm>
    </dsp:sp>
    <dsp:sp modelId="{19C664B1-A67A-4517-9BAF-C913F38DFA66}">
      <dsp:nvSpPr>
        <dsp:cNvPr id="0" name=""/>
        <dsp:cNvSpPr/>
      </dsp:nvSpPr>
      <dsp:spPr>
        <a:xfrm rot="18497922">
          <a:off x="4943312" y="1966845"/>
          <a:ext cx="308018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8018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97922">
        <a:off x="5089621" y="1976149"/>
        <a:ext cx="15400" cy="15400"/>
      </dsp:txXfrm>
    </dsp:sp>
    <dsp:sp modelId="{4544B4BA-D38E-4739-955B-5AADB7320F37}">
      <dsp:nvSpPr>
        <dsp:cNvPr id="0" name=""/>
        <dsp:cNvSpPr/>
      </dsp:nvSpPr>
      <dsp:spPr>
        <a:xfrm>
          <a:off x="4715682" y="72003"/>
          <a:ext cx="2228928" cy="1967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щед-рый</a:t>
          </a:r>
          <a:endParaRPr lang="ru-RU" sz="4000" kern="1200" dirty="0"/>
        </a:p>
      </dsp:txBody>
      <dsp:txXfrm>
        <a:off x="4715682" y="72003"/>
        <a:ext cx="2228928" cy="1967771"/>
      </dsp:txXfrm>
    </dsp:sp>
    <dsp:sp modelId="{5EAFDD18-2672-4436-8E4C-104484C29604}">
      <dsp:nvSpPr>
        <dsp:cNvPr id="0" name=""/>
        <dsp:cNvSpPr/>
      </dsp:nvSpPr>
      <dsp:spPr>
        <a:xfrm rot="21344279">
          <a:off x="5707277" y="2924670"/>
          <a:ext cx="394520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94520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344279">
        <a:off x="5894674" y="2931811"/>
        <a:ext cx="19726" cy="19726"/>
      </dsp:txXfrm>
    </dsp:sp>
    <dsp:sp modelId="{81853C93-1A1B-470A-9ABE-811E77014C67}">
      <dsp:nvSpPr>
        <dsp:cNvPr id="0" name=""/>
        <dsp:cNvSpPr/>
      </dsp:nvSpPr>
      <dsp:spPr>
        <a:xfrm>
          <a:off x="6097143" y="1656184"/>
          <a:ext cx="2543816" cy="2352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инте-рес-ный</a:t>
          </a:r>
          <a:endParaRPr lang="ru-RU" sz="4000" kern="1200" dirty="0"/>
        </a:p>
      </dsp:txBody>
      <dsp:txXfrm>
        <a:off x="6097143" y="1656184"/>
        <a:ext cx="2543816" cy="2352699"/>
      </dsp:txXfrm>
    </dsp:sp>
    <dsp:sp modelId="{47B8AF05-C1E8-4959-B247-850AC1EDE07A}">
      <dsp:nvSpPr>
        <dsp:cNvPr id="0" name=""/>
        <dsp:cNvSpPr/>
      </dsp:nvSpPr>
      <dsp:spPr>
        <a:xfrm rot="2379805">
          <a:off x="5120795" y="4201612"/>
          <a:ext cx="102618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1026189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379805">
        <a:off x="5608235" y="4192962"/>
        <a:ext cx="51309" cy="51309"/>
      </dsp:txXfrm>
    </dsp:sp>
    <dsp:sp modelId="{C60BD2BF-E9EE-4E07-BA07-97B656015862}">
      <dsp:nvSpPr>
        <dsp:cNvPr id="0" name=""/>
        <dsp:cNvSpPr/>
      </dsp:nvSpPr>
      <dsp:spPr>
        <a:xfrm>
          <a:off x="5723787" y="4248478"/>
          <a:ext cx="2208700" cy="1920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весё-лый</a:t>
          </a:r>
          <a:endParaRPr lang="ru-RU" sz="4000" kern="1200" dirty="0"/>
        </a:p>
      </dsp:txBody>
      <dsp:txXfrm>
        <a:off x="5723787" y="4248478"/>
        <a:ext cx="2208700" cy="1920670"/>
      </dsp:txXfrm>
    </dsp:sp>
    <dsp:sp modelId="{A4BDB68E-5F1C-4048-8A73-2A9283338623}">
      <dsp:nvSpPr>
        <dsp:cNvPr id="0" name=""/>
        <dsp:cNvSpPr/>
      </dsp:nvSpPr>
      <dsp:spPr>
        <a:xfrm rot="6117397">
          <a:off x="3762000" y="4355391"/>
          <a:ext cx="408752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408752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117397">
        <a:off x="3956158" y="4362177"/>
        <a:ext cx="20437" cy="20437"/>
      </dsp:txXfrm>
    </dsp:sp>
    <dsp:sp modelId="{7966C43C-867B-404D-838C-E3A8026497AC}">
      <dsp:nvSpPr>
        <dsp:cNvPr id="0" name=""/>
        <dsp:cNvSpPr/>
      </dsp:nvSpPr>
      <dsp:spPr>
        <a:xfrm>
          <a:off x="2290791" y="4564151"/>
          <a:ext cx="2882017" cy="1831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справед-ливый</a:t>
          </a:r>
          <a:endParaRPr lang="ru-RU" sz="4000" kern="1200" dirty="0"/>
        </a:p>
      </dsp:txBody>
      <dsp:txXfrm>
        <a:off x="2290791" y="4564151"/>
        <a:ext cx="2882017" cy="1831936"/>
      </dsp:txXfrm>
    </dsp:sp>
    <dsp:sp modelId="{4C660A84-2D68-4EEF-AEF1-528BED319F20}">
      <dsp:nvSpPr>
        <dsp:cNvPr id="0" name=""/>
        <dsp:cNvSpPr/>
      </dsp:nvSpPr>
      <dsp:spPr>
        <a:xfrm rot="9345417">
          <a:off x="2167121" y="3792780"/>
          <a:ext cx="846403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46403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345417">
        <a:off x="2569163" y="3788624"/>
        <a:ext cx="42320" cy="42320"/>
      </dsp:txXfrm>
    </dsp:sp>
    <dsp:sp modelId="{06B0230C-4769-4876-A6CC-2A4A8CCD8CCF}">
      <dsp:nvSpPr>
        <dsp:cNvPr id="0" name=""/>
        <dsp:cNvSpPr/>
      </dsp:nvSpPr>
      <dsp:spPr>
        <a:xfrm>
          <a:off x="13309" y="3456383"/>
          <a:ext cx="2326103" cy="1980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надёж-ный</a:t>
          </a:r>
          <a:endParaRPr lang="ru-RU" sz="4000" kern="1200" dirty="0"/>
        </a:p>
      </dsp:txBody>
      <dsp:txXfrm>
        <a:off x="13309" y="3456383"/>
        <a:ext cx="2326103" cy="1980277"/>
      </dsp:txXfrm>
    </dsp:sp>
    <dsp:sp modelId="{0ADD6502-5EE5-4764-9FB6-731E50547022}">
      <dsp:nvSpPr>
        <dsp:cNvPr id="0" name=""/>
        <dsp:cNvSpPr/>
      </dsp:nvSpPr>
      <dsp:spPr>
        <a:xfrm rot="11706053">
          <a:off x="2381064" y="2611216"/>
          <a:ext cx="483166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483166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06053">
        <a:off x="2610568" y="2616141"/>
        <a:ext cx="24158" cy="24158"/>
      </dsp:txXfrm>
    </dsp:sp>
    <dsp:sp modelId="{BCD66664-FBAC-436C-819B-6DCD9BD37AB8}">
      <dsp:nvSpPr>
        <dsp:cNvPr id="0" name=""/>
        <dsp:cNvSpPr/>
      </dsp:nvSpPr>
      <dsp:spPr>
        <a:xfrm>
          <a:off x="0" y="1152131"/>
          <a:ext cx="2440878" cy="2195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отзыв-чивый</a:t>
          </a:r>
          <a:endParaRPr lang="ru-RU" sz="4000" kern="1200" dirty="0"/>
        </a:p>
      </dsp:txBody>
      <dsp:txXfrm>
        <a:off x="0" y="1152131"/>
        <a:ext cx="2440878" cy="219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78C39-126A-43A0-8B81-4DD58BD571EC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3C03-BE07-464E-A988-EB127B04A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836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6B13-A344-4883-BC90-FBAEE7331E0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92C24-8441-42B7-A788-5D0FE403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665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2C24-8441-42B7-A788-5D0FE40370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2C24-8441-42B7-A788-5D0FE40370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88F6-C33E-4171-8E72-3DD9F334841A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E1E9-A4A2-4F39-BE15-5034170EC025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95C0-4A8E-456A-A9C5-A36B25C43EB4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9B72-C87E-45D2-91D0-86C690A30E31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E3A4-5843-41A2-9C6F-92853BDE575E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784C-E3EF-47F8-A7B3-F7DDDBE5C20C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921C-93CA-4A21-A6B1-264A2082C206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A46-D2CF-4093-ADCC-D30B31ABD1A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B12D-C940-4C58-ADEC-94537F8E668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0A1-0E89-49DB-8628-423DF71D8C9B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571E-20A7-43DD-ADB8-9A3E96A67EC2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E907-4E83-4273-9339-706F57D3ABBF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4553-7EB3-4256-A886-1E28DFEE3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isk%20D\&#1064;&#1077;&#1088;&#1077;&#1084;&#1077;&#1090;&#1086;&#1074;&#1072;\&#1055;&#1088;&#1077;&#1079;&#1077;&#1085;&#1090;&#1072;&#1094;&#1080;&#1103;\&#1058;&#1099;%20&#1076;&#1072;%20&#1103;%20&#1076;&#1072;%20&#1084;&#1099;%20&#1089;%20&#1090;&#1086;&#1073;&#1086;&#1081;%20-%20%20&#1084;&#1080;&#1085;&#1091;&#108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isk%20D\&#1064;&#1077;&#1088;&#1077;&#1084;&#1077;&#1090;&#1086;&#1074;&#1072;\&#1055;&#1088;&#1077;&#1079;&#1077;&#1085;&#1090;&#1072;&#1094;&#1080;&#1103;\&#1076;&#1088;&#1091;&#1078;&#1073;&#1072;%20-%20&#1101;&#1090;&#1086;%20&#1085;&#1077;%20&#1088;&#1072;&#1073;&#1086;&#1090;&#1072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isk%20D\&#1064;&#1077;&#1088;&#1077;&#1084;&#1077;&#1090;&#1086;&#1074;&#1072;\&#1055;&#1088;&#1077;&#1079;&#1077;&#1085;&#1090;&#1072;&#1094;&#1080;&#1103;\deti-Kak-to-poluchilos_-chto-soshlis_-dorogi-minus(mp3-blog.info)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8.ifotki.info/org/7669b699b679755aeef7594484fac354d97651947442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132856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Требуется    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друг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Ты да я да мы с тобой - 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66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Игра «КЛУБОК»</a:t>
            </a:r>
            <a:endParaRPr lang="ru-RU" sz="66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s017.radikal.ru/i422/1203/22/16881e976bd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12068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80928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ДРУГ – ЭТО...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static1.babysfera.ru/7/f/b/9/536258.7750822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oae.zdravie-tour.com/wp-content/uploads/2013/02/8b1de_D0B8_8396_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partners.com.au/files/uploadsb/img_about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33123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zarechenka.ucoz.ru/uchitel_i_det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872" y="3861048"/>
            <a:ext cx="36191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4.goodfon.ru/wallpaper/previews/370576-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60648"/>
            <a:ext cx="305983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stjudesrecovery.org/images/web-photos/photo30-fa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89040"/>
            <a:ext cx="2592288" cy="2590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Дружба – это не работа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421981" cy="2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17379">
            <a:off x="305557" y="1447918"/>
            <a:ext cx="1547664" cy="15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23480">
            <a:off x="7033088" y="1298646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9096">
            <a:off x="7846321" y="3005789"/>
            <a:ext cx="1177452" cy="11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65188">
            <a:off x="2396088" y="5516116"/>
            <a:ext cx="1428271" cy="139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61569"/>
            <a:ext cx="1571229" cy="185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46417">
            <a:off x="350604" y="5547584"/>
            <a:ext cx="948430" cy="9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koipkro.kostroma.ru/Sudislavl/KDS/DocLib/%D0%A0%D0%B0%D0%B7%D0%BD%D0%BE%D0%B5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268760"/>
            <a:ext cx="4968552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46417">
            <a:off x="5679196" y="5619593"/>
            <a:ext cx="948430" cy="9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дружба - это не рабо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Пословицы о дружбе 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im4-tub-by.yandex.net/i?id=469150319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941168"/>
            <a:ext cx="1430020" cy="1430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43711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Не имей сто рублей, а 		имей сто друзей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Друг познаётся в беде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Старый друг лучше      		новых двух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Нет друга – ищи, 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488" y="33265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нашел – береги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Дружба, как стекло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132856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разобьёшь – не сложишь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2514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Дружба не гриб –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373216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лесу не найдёшь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068960"/>
            <a:ext cx="692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Друг за друга держаться –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378904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ничего не бояться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5632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 без друзей,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64904"/>
            <a:ext cx="5311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Друг за друга стой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340768"/>
            <a:ext cx="5700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дерево без корней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21297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выиграешь бой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кем поведёшься,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9109" y="5013176"/>
            <a:ext cx="5454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того и наберёшься.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http://im4-tub-by.yandex.net/i?id=469150319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22518">
            <a:off x="683568" y="5229200"/>
            <a:ext cx="1430020" cy="1430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Делай всё наоборот!</a:t>
            </a:r>
          </a:p>
        </p:txBody>
      </p:sp>
      <p:pic>
        <p:nvPicPr>
          <p:cNvPr id="4" name="Picture 4" descr="ast570263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1571625"/>
            <a:ext cx="4452937" cy="4500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nstola.ru/download.php?file=201201/800x600/fonstola.ru-725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ПРИТЧА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«ПЕСОК И КАМЕНЬ»</a:t>
            </a:r>
            <a:endParaRPr lang="ru-RU" sz="72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1\Pictures\фо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209550"/>
            <a:ext cx="9526588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ребус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  <a:solidFill>
            <a:srgbClr val="FFFF6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,,   Ж  ,,</a:t>
            </a:r>
          </a:p>
        </p:txBody>
      </p:sp>
      <p:pic>
        <p:nvPicPr>
          <p:cNvPr id="41989" name="Picture 5" descr="р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177165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ры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2770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 flipV="1">
            <a:off x="3702050" y="3670300"/>
            <a:ext cx="1793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7200"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kern="10" dirty="0" smtClean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ЗАКОНЫ ДРУЖБЫ:</a:t>
            </a:r>
            <a:endParaRPr lang="ru-RU" sz="5400" b="1" kern="10" dirty="0">
              <a:ln w="25400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Помоги другу, попавшему в беду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Останови друга, если он поступает плохо.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08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Умей разделить с другом радость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Не смейся над недостатками друга.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Не обманывай друга, не нарушай своих обещаний.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Умей признавать свои ошибки, помириться с другом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Умей прощать обиды и помнить только хорошее.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732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Не предавай своего друга.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Песня</a:t>
            </a:r>
          </a:p>
          <a:p>
            <a:pPr algn="ctr"/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о дружбе</a:t>
            </a:r>
            <a:endParaRPr lang="ru-RU" sz="60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chastnik.ru/wp-content/uploads/2012/04/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20888"/>
            <a:ext cx="4223022" cy="3997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deti-Kak-to-poluchilos_-chto-soshlis_-dorogi-minus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1.chitalnya.ru/upload2/166/137778946198523040.jpg"/>
          <p:cNvPicPr/>
          <p:nvPr/>
        </p:nvPicPr>
        <p:blipFill rotWithShape="1">
          <a:blip r:embed="rId2" cstate="print"/>
          <a:srcRect b="3248"/>
          <a:stretch/>
        </p:blipFill>
        <p:spPr bwMode="auto">
          <a:xfrm>
            <a:off x="883869" y="332655"/>
            <a:ext cx="7427235" cy="627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ub.foto.ru/gallery/images/preview/2002/10/16/40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1625" y="836713"/>
            <a:ext cx="488075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РИТЧА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ДРУЖБЕ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836712"/>
            <a:ext cx="488075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РИТЧА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ДРУЖБЕ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ub.foto.ru/gallery/images/preview/2002/10/16/40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836713"/>
            <a:ext cx="6984775" cy="28007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БОГАТСТВО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ub.foto.ru/gallery/images/preview/2002/10/16/40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836713"/>
            <a:ext cx="66967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ЛЮБОВЬ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ub.foto.ru/gallery/images/preview/2002/10/16/40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31625" y="836713"/>
            <a:ext cx="61127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348880"/>
            <a:ext cx="6336704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БОГАТСТВО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414908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"/>
            <a:ext cx="8064895" cy="10156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Что такое дружба?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4984"/>
            <a:ext cx="8783298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800" b="1" i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Дружба </a:t>
            </a: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– близкие отношения, основанные на взаимном доверии, привязанности, общности интересов. </a:t>
            </a:r>
          </a:p>
          <a:p>
            <a:pPr algn="ctr"/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                                                  С. И. Ожегов</a:t>
            </a:r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                                                       </a:t>
            </a:r>
          </a:p>
          <a:p>
            <a:pPr algn="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783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/>
              </a:rPr>
              <a:t>Дружба </a:t>
            </a: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– </a:t>
            </a: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бескорыстная, стойкая приязнь, основанная на любви и уважении. </a:t>
            </a:r>
          </a:p>
          <a:p>
            <a:pPr algn="ctr"/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                                                   </a:t>
            </a:r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В. И. Даль</a:t>
            </a:r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                                                       </a:t>
            </a:r>
          </a:p>
          <a:p>
            <a:pPr algn="r"/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69540"/>
            <a:ext cx="1728192" cy="16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660458" y="544801"/>
            <a:ext cx="1296144" cy="126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4379">
            <a:off x="4205779" y="5036592"/>
            <a:ext cx="1180240" cy="11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4379">
            <a:off x="4205778" y="5031296"/>
            <a:ext cx="1180240" cy="11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4379">
            <a:off x="137833" y="162137"/>
            <a:ext cx="1180240" cy="11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borb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24205">
            <a:off x="7032627" y="5191039"/>
            <a:ext cx="1822627" cy="177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hotos-f.ak.fbcdn.net/hphotos-ak-ash3/547340_2426919088767_72827081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73424"/>
            <a:ext cx="6177195" cy="492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Друг – тот, кто связан с кем-нибудь дружбой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266</Words>
  <Application>Microsoft Office PowerPoint</Application>
  <PresentationFormat>Экран (4:3)</PresentationFormat>
  <Paragraphs>67</Paragraphs>
  <Slides>21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Реши ребус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Делай всё наоборот!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Требуется друг</dc:title>
  <dc:creator>Serge</dc:creator>
  <cp:lastModifiedBy>User</cp:lastModifiedBy>
  <cp:revision>150</cp:revision>
  <dcterms:created xsi:type="dcterms:W3CDTF">2013-10-13T17:56:51Z</dcterms:created>
  <dcterms:modified xsi:type="dcterms:W3CDTF">2016-03-10T22:25:52Z</dcterms:modified>
</cp:coreProperties>
</file>