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4" r:id="rId4"/>
    <p:sldId id="261" r:id="rId5"/>
    <p:sldId id="262" r:id="rId6"/>
    <p:sldId id="257" r:id="rId7"/>
    <p:sldId id="260" r:id="rId8"/>
    <p:sldId id="263" r:id="rId9"/>
    <p:sldId id="256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5" d="100"/>
          <a:sy n="6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42DCF-54ED-4909-94C6-9CDE74C1F4D2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2A43D-DF7C-4214-A05B-74AEC6B2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F3AEAC-AE23-414A-9BFF-D02578764751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529E56-6C69-4015-87CB-6E43A1B48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Documents\&#1055;&#1077;&#1089;&#1085;&#1103;%20&#1085;&#1072;%20&#1091;&#1088;&#1086;&#1082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7272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Урок беларускай </a:t>
            </a:r>
            <a:r>
              <a:rPr lang="be-BY" sz="2800" b="1" dirty="0" smtClean="0">
                <a:solidFill>
                  <a:srgbClr val="002060"/>
                </a:solidFill>
                <a:latin typeface="Franklin Gothic Medium" pitchFamily="34" charset="0"/>
              </a:rPr>
              <a:t>мовы ў 7 класе </a:t>
            </a:r>
          </a:p>
          <a:p>
            <a:endParaRPr lang="be-BY" sz="2800" b="1" dirty="0" smtClean="0">
              <a:solidFill>
                <a:srgbClr val="C00000"/>
              </a:solidFill>
              <a:latin typeface="Franklin Gothic Medium" pitchFamily="34" charset="0"/>
            </a:endParaRPr>
          </a:p>
          <a:p>
            <a:pPr algn="ctr"/>
            <a:r>
              <a:rPr lang="be-BY" sz="4800" b="1" i="1" dirty="0" smtClean="0">
                <a:solidFill>
                  <a:srgbClr val="7030A0"/>
                </a:solidFill>
                <a:latin typeface="Book Antiqua" pitchFamily="18" charset="0"/>
              </a:rPr>
              <a:t>Тэма: </a:t>
            </a:r>
            <a:r>
              <a:rPr lang="be-BY" sz="4800" b="1" i="1" dirty="0" smtClean="0">
                <a:solidFill>
                  <a:srgbClr val="7030A0"/>
                </a:solidFill>
                <a:latin typeface="Impact" pitchFamily="34" charset="0"/>
              </a:rPr>
              <a:t>“Разрады прыслоўяў па значэнні”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578616"/>
            <a:ext cx="82089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Картка №1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пачую здалёк (месца);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гавару ўвесну і ўлетку (часу);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гавару знарок (мэты);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гучаць урачыста, чароўна (спосабу дзеяння).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Картка  №2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be-BY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душы радасна, хораша, цёпла (выказнікі);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be-BY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трэба гаварыць (прысл.+дзеясл.неазн.ф.);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28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28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28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7544" y="1535933"/>
            <a:ext cx="77768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28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5776" y="4005064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407707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43608" y="450912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15616" y="4581128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404664"/>
            <a:ext cx="849694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У кожнага чалавека, народа ёсць свая родная мова. Мая родная мова - беларуская. Толькі роднае слова гучыць ….. і …… Матчына мова - так ….. і ….. называюць сапраўдныя беларусы сваю мову. Беларускія пісьменнікі сказалі ….. шчырых слоў пра сваю родную мову, яе багацце і прыгажосць. Яны ….. адчувалі слова, умелі зазірнуць у яго глыбіні.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e-BY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 Мне б вельмі хацелася, каб наша роднае слова гучала ….., радавала сваёй мілагучнасцю і прыгажосцю.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Тэставая работа (адказы):</a:t>
            </a:r>
          </a:p>
          <a:p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1,3;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напаказ, знарок, наўмысна;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- 2, 3;</a:t>
            </a:r>
          </a:p>
          <a:p>
            <a:pPr marL="514350" indent="-514350">
              <a:buAutoNum type="arabicPeriod"/>
            </a:pPr>
            <a:r>
              <a:rPr lang="be-BY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- 2.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admin\Desktop\animatsii-serdets-i-gub-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595836" cy="419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836712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b="1" i="1" dirty="0" smtClean="0">
                <a:solidFill>
                  <a:schemeClr val="bg1"/>
                </a:solidFill>
              </a:rPr>
              <a:t>Чым была для вас сённяшняя праца?</a:t>
            </a:r>
          </a:p>
          <a:p>
            <a:endParaRPr lang="be-BY" sz="3200" i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be-BY" sz="3200" i="1" dirty="0" smtClean="0">
                <a:solidFill>
                  <a:schemeClr val="bg1"/>
                </a:solidFill>
              </a:rPr>
              <a:t> Вам было працаваць цяжка?</a:t>
            </a:r>
          </a:p>
          <a:p>
            <a:pPr>
              <a:buFontTx/>
              <a:buChar char="-"/>
            </a:pPr>
            <a:r>
              <a:rPr lang="be-BY" sz="3200" i="1" dirty="0" smtClean="0">
                <a:solidFill>
                  <a:schemeClr val="bg1"/>
                </a:solidFill>
              </a:rPr>
              <a:t> Вы працавалі дзеля адзнакі?</a:t>
            </a:r>
          </a:p>
          <a:p>
            <a:pPr>
              <a:buFontTx/>
              <a:buChar char="-"/>
            </a:pPr>
            <a:r>
              <a:rPr lang="be-BY" sz="3200" i="1" dirty="0" smtClean="0">
                <a:solidFill>
                  <a:schemeClr val="bg1"/>
                </a:solidFill>
              </a:rPr>
              <a:t> </a:t>
            </a:r>
            <a:r>
              <a:rPr lang="be-BY" sz="3200" i="1" dirty="0" smtClean="0">
                <a:solidFill>
                  <a:schemeClr val="bg1"/>
                </a:solidFill>
              </a:rPr>
              <a:t>Ці будавалі храм душы і ведаў? 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Насычана</a:t>
            </a:r>
          </a:p>
          <a:p>
            <a:r>
              <a:rPr lang="be-BY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Нудна</a:t>
            </a:r>
          </a:p>
          <a:p>
            <a:r>
              <a:rPr lang="be-BY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Цікава</a:t>
            </a:r>
          </a:p>
          <a:p>
            <a:r>
              <a:rPr lang="be-BY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Цяжка</a:t>
            </a:r>
          </a:p>
          <a:p>
            <a:r>
              <a:rPr lang="be-BY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Прадуктыўна</a:t>
            </a: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12776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i="1" dirty="0" smtClean="0">
                <a:solidFill>
                  <a:schemeClr val="bg1"/>
                </a:solidFill>
              </a:rPr>
              <a:t>Дамашняе заданне:</a:t>
            </a:r>
          </a:p>
          <a:p>
            <a:r>
              <a:rPr lang="be-BY" sz="4000" b="1" i="1" dirty="0" smtClean="0">
                <a:solidFill>
                  <a:schemeClr val="bg1"/>
                </a:solidFill>
              </a:rPr>
              <a:t>§ 20, пр 164 </a:t>
            </a:r>
            <a:r>
              <a:rPr lang="be-BY" sz="4000" i="1" dirty="0" smtClean="0">
                <a:solidFill>
                  <a:schemeClr val="bg1"/>
                </a:solidFill>
              </a:rPr>
              <a:t>(напісаць невялікі тэкст-апісанне зімовага дня, выкарыстоўваючы прыслоўі розных груп па значэнні)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357301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Дзя</a:t>
            </a:r>
            <a:r>
              <a:rPr lang="be-BY" sz="8000" b="1" dirty="0" smtClean="0">
                <a:solidFill>
                  <a:srgbClr val="C00000"/>
                </a:solidFill>
                <a:latin typeface="Monotype Corsiva" pitchFamily="66" charset="0"/>
              </a:rPr>
              <a:t>куй за працу!</a:t>
            </a:r>
            <a:endParaRPr lang="ru-RU" sz="8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34076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  </a:t>
            </a: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99592" y="390287"/>
            <a:ext cx="74888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Мэты: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спрыяць асэнсаванню вучнямі падзелу прыслоўяў на семантычныя разрады, уключаць прыслоўі ў актыўны слоўнікавы запас школьнікаў;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выпрацоўваць уменні вызначаць разрады прыслоўяў, выдзяляць адпаведныя словазлучэнні, ставіць ад галоўнага слова лагічныя, сэнсавыя пытанні, ужываць прыслоўі ва ўласным вусным і пісьмовым маўленні;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стварыць умовы для рэалізацыі Закону Рэспублікі Беларусь ,,Аб арфаграфіі і пунктуацыі”, выхоўваць любоў і павагу да роднай мовы.</a:t>
            </a:r>
            <a:b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6409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сня на ур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96752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solidFill>
                  <a:srgbClr val="C00000"/>
                </a:solidFill>
              </a:rPr>
              <a:t>Прыслоўі:</a:t>
            </a:r>
          </a:p>
          <a:p>
            <a:pPr>
              <a:buFontTx/>
              <a:buChar char="-"/>
            </a:pPr>
            <a:r>
              <a:rPr lang="be-BY" sz="3200" dirty="0" smtClean="0">
                <a:solidFill>
                  <a:schemeClr val="bg1"/>
                </a:solidFill>
              </a:rPr>
              <a:t>проста;</a:t>
            </a:r>
          </a:p>
          <a:p>
            <a:pPr>
              <a:buFontTx/>
              <a:buChar char="-"/>
            </a:pPr>
            <a:r>
              <a:rPr lang="be-BY" sz="3200" dirty="0" smtClean="0">
                <a:solidFill>
                  <a:schemeClr val="bg1"/>
                </a:solidFill>
              </a:rPr>
              <a:t> добра;</a:t>
            </a:r>
          </a:p>
          <a:p>
            <a:pPr>
              <a:buFontTx/>
              <a:buChar char="-"/>
            </a:pPr>
            <a:r>
              <a:rPr lang="be-BY" sz="3200" dirty="0" smtClean="0">
                <a:solidFill>
                  <a:schemeClr val="bg1"/>
                </a:solidFill>
              </a:rPr>
              <a:t> прыцемкам;</a:t>
            </a:r>
          </a:p>
          <a:p>
            <a:pPr>
              <a:buFontTx/>
              <a:buChar char="-"/>
            </a:pPr>
            <a:r>
              <a:rPr lang="be-BY" sz="3200" dirty="0" smtClean="0">
                <a:solidFill>
                  <a:schemeClr val="bg1"/>
                </a:solidFill>
              </a:rPr>
              <a:t> надзейна;</a:t>
            </a:r>
          </a:p>
          <a:p>
            <a:pPr>
              <a:buFontTx/>
              <a:buChar char="-"/>
            </a:pPr>
            <a:r>
              <a:rPr lang="be-BY" sz="3200" dirty="0" smtClean="0">
                <a:solidFill>
                  <a:schemeClr val="bg1"/>
                </a:solidFill>
              </a:rPr>
              <a:t> грунтоўна.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5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0" y="185287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Жыць без цябе абыякава, сумна і цесна.     </a:t>
            </a:r>
            <a:b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О, як мяне ты ўзняла, родная, любая песня!</a:t>
            </a:r>
            <a:b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Хто цябе змалку пазнаў, той ад хаціны не зверне.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Кожнае слова тваё - гэта, што ў коласе зерне.                               </a:t>
            </a:r>
            <a:b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 Броўка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5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241</TotalTime>
  <Words>247</Words>
  <Application>Microsoft Office PowerPoint</Application>
  <PresentationFormat>Экран (4:3)</PresentationFormat>
  <Paragraphs>60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2012-12-15T06:30:54Z</dcterms:created>
  <dcterms:modified xsi:type="dcterms:W3CDTF">2012-12-20T04:23:13Z</dcterms:modified>
</cp:coreProperties>
</file>