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88" r:id="rId2"/>
    <p:sldId id="276" r:id="rId3"/>
    <p:sldId id="287" r:id="rId4"/>
    <p:sldId id="286" r:id="rId5"/>
    <p:sldId id="264" r:id="rId6"/>
    <p:sldId id="289" r:id="rId7"/>
    <p:sldId id="297" r:id="rId8"/>
    <p:sldId id="270" r:id="rId9"/>
    <p:sldId id="269" r:id="rId10"/>
    <p:sldId id="271" r:id="rId11"/>
    <p:sldId id="273" r:id="rId12"/>
    <p:sldId id="256" r:id="rId13"/>
    <p:sldId id="259" r:id="rId14"/>
    <p:sldId id="260" r:id="rId15"/>
    <p:sldId id="261" r:id="rId16"/>
    <p:sldId id="294" r:id="rId17"/>
    <p:sldId id="262" r:id="rId18"/>
    <p:sldId id="285" r:id="rId19"/>
    <p:sldId id="277" r:id="rId20"/>
    <p:sldId id="298" r:id="rId21"/>
    <p:sldId id="299" r:id="rId22"/>
    <p:sldId id="300" r:id="rId23"/>
    <p:sldId id="282" r:id="rId24"/>
    <p:sldId id="278" r:id="rId25"/>
    <p:sldId id="280" r:id="rId26"/>
    <p:sldId id="283" r:id="rId27"/>
    <p:sldId id="279" r:id="rId28"/>
    <p:sldId id="281" r:id="rId29"/>
    <p:sldId id="284" r:id="rId30"/>
    <p:sldId id="291" r:id="rId31"/>
    <p:sldId id="290" r:id="rId32"/>
    <p:sldId id="292" r:id="rId33"/>
    <p:sldId id="293" r:id="rId34"/>
    <p:sldId id="295" r:id="rId35"/>
    <p:sldId id="296" r:id="rId36"/>
    <p:sldId id="274" r:id="rId37"/>
    <p:sldId id="27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9819" autoAdjust="0"/>
  </p:normalViewPr>
  <p:slideViewPr>
    <p:cSldViewPr>
      <p:cViewPr varScale="1">
        <p:scale>
          <a:sx n="72" d="100"/>
          <a:sy n="72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D15C0-1131-4E02-A205-BD64FF02BBED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51B7B-8EC3-45B6-9FD9-5D92A3B94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51B7B-8EC3-45B6-9FD9-5D92A3B9413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3E903D1-2F84-499C-97F8-9619C7E6D525}" type="datetime1">
              <a:rPr lang="ru-RU" smtClean="0"/>
              <a:t>12.02.2017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B1CAC7B-91C7-41D4-9DB0-922BB86C1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60D96-31B1-4D7D-94CD-01BD90A3F1C9}" type="datetime1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CAC7B-91C7-41D4-9DB0-922BB86C1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D4AAD-D5A3-4CF6-82D9-7D98C3111DEA}" type="datetime1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CAC7B-91C7-41D4-9DB0-922BB86C1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34E194-4BEE-471F-BBAC-4C67C55F3D3C}" type="datetime1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CAC7B-91C7-41D4-9DB0-922BB86C1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E9BB0C3-3DCF-4D96-83B4-14B02B2AD4BE}" type="datetime1">
              <a:rPr lang="ru-RU" smtClean="0"/>
              <a:t>12.02.2017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B1CAC7B-91C7-41D4-9DB0-922BB86C1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77303-D8F3-48F2-915B-B38F31D79A93}" type="datetime1">
              <a:rPr lang="ru-RU" smtClean="0"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B1CAC7B-91C7-41D4-9DB0-922BB86C1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374115-5EC8-4513-BBFC-B2A8052829DC}" type="datetime1">
              <a:rPr lang="ru-RU" smtClean="0"/>
              <a:t>12.02.2017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B1CAC7B-91C7-41D4-9DB0-922BB86C1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E46D2-CF15-457F-A0D0-1C8ED655C17E}" type="datetime1">
              <a:rPr lang="ru-RU" smtClean="0"/>
              <a:t>12.02.2017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CAC7B-91C7-41D4-9DB0-922BB86C1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1CA098-8E24-41AF-9810-7A2CCC8D8D40}" type="datetime1">
              <a:rPr lang="ru-RU" smtClean="0"/>
              <a:t>12.02.2017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CAC7B-91C7-41D4-9DB0-922BB86C1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218879D-33FA-4EA3-B2BA-65147E93F9B7}" type="datetime1">
              <a:rPr lang="ru-RU" smtClean="0"/>
              <a:t>12.02.2017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B1CAC7B-91C7-41D4-9DB0-922BB86C1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F23A0DC-4D03-4E10-94D6-664C2D3FA692}" type="datetime1">
              <a:rPr lang="ru-RU" smtClean="0"/>
              <a:t>12.02.2017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B1CAC7B-91C7-41D4-9DB0-922BB86C1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2A6B34F-385E-44D6-8C97-E7829812F4CF}" type="datetime1">
              <a:rPr lang="ru-RU" smtClean="0"/>
              <a:t>12.02.2017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B1CAC7B-91C7-41D4-9DB0-922BB86C1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majliki.ru/smilie-505439943.html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2786063"/>
            <a:ext cx="7772400" cy="3000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Афганистан – наша память и боль …</a:t>
            </a:r>
          </a:p>
        </p:txBody>
      </p:sp>
      <p:pic>
        <p:nvPicPr>
          <p:cNvPr id="2051" name="Picture 2" descr="D:\Афганистан - ты боль моей души\25a2bc0615b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714375"/>
            <a:ext cx="19145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D:\Афганистан - ты боль моей души\111_ma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571500"/>
            <a:ext cx="3089275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D:\Афганистан - ты боль моей души\pa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1714500"/>
            <a:ext cx="188118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5" descr="http://s5.rimg.info/ad96531231fb3597bff8d7ebb77d52fa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3" y="2357438"/>
            <a:ext cx="19907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6" descr="http://s5.rimg.info/ad96531231fb3597bff8d7ebb77d52fa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688" y="2357438"/>
            <a:ext cx="19907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layer.myshared.ru/6/769608/slides/slide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layer.myshared.ru/6/769608/slides/slide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http://player.myshared.ru/6/533650/slides/slide_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501122" cy="6375842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http://player.myshared.ru/6/533650/slides/slide_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8143900" cy="610792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29" name="Picture 1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http://player.myshared.ru/6/533650/slides/slide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8143900" cy="610792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://player.myshared.ru/6/533650/slides/slide_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358214" cy="6268661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player.myshared.ru/6/533650/slides/slide_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8143900" cy="610792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52" cy="7072314"/>
          </a:xfrm>
          <a:prstGeom prst="rect">
            <a:avLst/>
          </a:prstGeom>
          <a:noFill/>
        </p:spPr>
      </p:pic>
      <p:pic>
        <p:nvPicPr>
          <p:cNvPr id="4" name="Picture 2" descr="http://player.myshared.ru/6/533650/slides/slide_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3"/>
            <a:ext cx="8572528" cy="6429397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черный тюльп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1"/>
            <a:ext cx="8391143" cy="5668685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data:image/jpeg;base64,/9j/4AAQSkZJRgABAQAAAQABAAD/4QAqRXhpZgAASUkqAAgAAAABADEBAgAHAAAAGgAAAAAAAABHb29nbGUAAP/bAIQAAwICDwgLCAoJCg4NCggLCAgKEA0LCgoKCA0LCgoICg0KCgsNDQ0NCggKCAgNCwoKCgoKCgoKCAsOCgsNCgoOCgEDBAQGBQYKBgYKEA4LDg8QDw8QDxAQEBAQEA8PDw8PDxAPEBANDw8PDw8PDQ0PDw8NDw0PDQ0NDw8QDw8PDw0P/8AAEQgAWgCHAwERAAIRAQMRAf/EAB0AAAEFAAMBAAAAAAAAAAAAAAUDBAYHCAABAgn/xAA8EAACAQMCBAQEAwYFBAMAAAABAgMEERIFIQAHEzEGFCJBCDJRcSNhgRUkM5GhsUJiksHRUnLh8AlDVP/EABsBAAIDAQEBAAAAAAAAAAAAAAIDAQQFAAYH/8QAOREAAQMCBAIHBgUEAwEAAAAAAQACEQMhBBIxQVFxEyJhgZGh8AUUMrHB4RUjQlLRYoLS8TRyoiT/2gAMAwEAAhEDEQA/AKogpzJlDULKlTFJLAkxI6MhX07MEZmWJAy2jTBsI1UlWIPjsW3KJJtuMoHhHnM90KmdFd+j60KKmQNjMII6cKBJGrTEMvWVlmDsMmRWIUsVVlUiEs7J43EUXV3giQLnTqjw7TrHaO2w0wJRWt15KiOWNIQ7owa6ZNDkrOVwERVsoxicgQWICNOQJCKYZUBaXm3mBvxt422R5gVFVq2lllEqtnhOY2Mf8UxFS8TKz2jPqR3uyywqseTHLFtNlKQOjMgXNwIBGvb9UN0S8O+C2mF45fXBJHKckUGeNs+rn1I+o7zs6syuI5IIGiQywl4jFdxbm02Nc9khwmc2YTwMWg6667OGpAKG8yNaZUJmhx8oIVS56clSAQEMcMhct8lnBRlEIuzRPj1iwuGYzMWvaZkHrTlJNtAJ5wLTohdYiVXNBoclVgwksIZJFYSQoY6fq9S/VMYYsSkYKxOjjopKqrkhEl2A1sNbOl2zJtbWBxOx7kMSER1DW5qqNuqIyLxgSO34iFZIkMiy5K4VbJtMwjQt8oKRhYpUhQBylw7AbH+24IF5nsuNDwmZP3VkUXLHzf7NEhkR4qWnSUOOnHIzSvMgjkVSGtEFtU5yMDKoaO4txoUcYcEXuDAXObaBBBg3gWde8dWdJtCa6SIRnnRy4lq6eV42I8vKJVX92EXl7yoZqUxjJ44mVI33DAtC0iKMXWx7Mp5ZcTJIEklxJJMyf0kDaLgHXZNpEl99L8vWyjXwN0PldXp3aT0hZ6cKrAgh1kjQtY92kaLbc3eMbdh6Cm7riFYqshhK+jvjCR8WMaklbKQCCQpAOfzLvH+J6Q5LKT6XJA4uuVELC3MLlUKnw/FqaFjJSRmlUiVioEWoy0afgsijFXkuRf1KGBx3DVYmkE4Oh5CP89OSqUEmm0dKpEZFVLi+ckmcYNVIchmXV+mMQrFUaRoskCooN4IADe1Qx03Pr161UL17RGgSqVyUZ3opxswtG/nMc7gYlj1MRuCBJiSBtXdMnN61VpsbetFVprzKWdFBULO8gSwwKsy9lJNrhhlb5r3+vDqfVsTeJ7kmqZMxKvLn9o8zU0DVrhknWjcKq5pJeLPACR7NJC2TSJ6QR05VJxdEpvs4jzTqZBaDCzTy25ossNSJGE+U61UkV+oHiUPHKoGBe4VYcMjghNyqIpZsXGUy+o1w27PX8ceCyoA05q9uR6vUCrqwOnFIDdI5ZKkiYSI5IC5SLAysA8TmErimMrKGKebxeIZRYaL8xmRAOUdkkW7gIJidkxgEFG9dMNPPFhGTLUKcxG9kqWxwsxiKsWRb4xq93X8KR7kKMOkaj2kn4Gm3ZPlzspMDZQnWqUeYkFTOoRIWLrBKoJCHowqenE2LSL1CIxHIVdAGjjL7btFz3tll3WjYHSYnLb+RHYGUzdSfStKVoQauVnNzTQGPpxuIyCoikjRXU9SSWMoZHHSKRyndUzF9em2m6jkM6zplO5OhdHGACLGyKABBVXahTvI7JVESphGS0D00qOq4wsomyvlMkmIAyZGVpjAxBIs4ag7IX0viknrSCe0Tc/We8LE7o54f1VcmeDJDFIFL4x5Fo4pI8WBjCMsS1M6qkkS9MMQ0S+oH2GFY6rhmtqWeBBt4SD2RvxujvshNBoKmS1R1zI8ivJjIzyajGCrxxQIRYil6QaV5JYGiREIhUA5+exvTYYQR1j+r9OnKQeAgqAfFHtW5ndWoVoYSySRU5TGSzrAr+XCO4BmPTdqYwoXCr1JRgVlUlGEaX5hVmRdxmAA28i1uXnoiL5Kb849YYUUVOI5UPUqLOpMcVujjIuCQB3aEzx+qaWUCxIYXKj2WHpB7nGmWk2nwEeWiNtQMIJCMcrNJ/ZklPVxQCFwKYvEVI60kTiSNwpYtFFkzmRSFklWOHEFfUTpUXtdLz69Qr+LxdOq0dG2Dvw9a+XBbU5TVc0lJLVVEheatMsgubBEt0YEVFsqJdZXFr+lgxLcXyssKtuY2mhtJ8RUpxAptRp5kYerOOorKPVWKkDL0daoQL3wQDtxXmGnsP3TryO0fSPopRzq5p01DqfTrWfqDS6iOApGHKmsqRlsDsY/2XARtY5Mf+vhjgSbDZC0gASswc8+dVPqTymmDM4XSYFZorMoggneZep2HqqUyB2YhTcWW6hBmyMEiFB/C1EhmiWRWtJ+ACFklYF8lRQma5Eu4GRJFma5O4YTmaJCaCHaq7OY/jJZdOqaORsZY2p0KsZEMoRo2R1Z1c5hQVOGalRIr4MiqlJxlWGthYopPCrhki8i0dSY6URYukhkZDTxyu5T1gSuzMq5KqbH0KhyTiKbYJzR6v5dnjosY30V38p9aMbxREMk0w8tbCKopQl80JGUbLLZYk6zrI0jgN1iygr5/Gvy0yXMJY27tjbSLcdb/AMhykNVXpUYQyL05pcIonR5WjaJmKK0qMHjVSImye6lohkIkGV8PDUvzLOApzcOIt2ZtTHaYlDmmxRfwt4NSlpmlY51EhdIgxkeGWHpSITE8WNjU5MsfmOoGQo/TuJVTSq4WnWDg1xDh/TLSRexvcWsDNxI4GOqEP1nmPJDEJJSElmqXhs8McTwRxo5CiVsGFSyVMQRbxyPIyFLgphFX2Y5wa4vlo1HWJzH+m9ogkTx5mCTxQXwiIZnpJDAf3qSppoYlalCTLGJFjNRmVu9TIwAkIhDkxFnYMJAt2GrVXmnTMmxdMiCY0mRpYCT3LhEyou3Mp46yppdQCKY5GpkxWOKON8FnlDCFivpaUZSgsTkGYoLBPU+z6AwrixxJLokmT1ufI+Sgk7qRVcofpQ4qySglUYHFkRhGXDbBQGJVXDBwVkK/Ix49AWgiChN0T8P+FMIa6SlkPVqVoOgI1ijMYSaNsleNQrlmKMZSoFhmQS0jPXZh2tzcD67/AF3wZlHq3WjI8RcRy1MbvjL0yEhLAllgL/xHAiNpSpMYUlQMixZSpllyZPkI4DZTKUp8ZFlMZLODIoLZDKQAk3LA+lWRsnAYXRgMmUDhjnZQSiaC4wtJ6P4qNRDRmNjHE0FMDjICbFQQsMah3YoElUoUJj9Q3LBoU5i7yT4hUNzKoJJX1WcVL2p4o5sGskdUAuADqhIRlERZSE+RQQbR2Wu4E5ini0BKa/4AqU1vSevJLWslOlS85huY0mFQI4nMeShYenIUdj6zK4sMQX0aX6sx2H1VOp+ktFpP0VJ0GkNFSVSyRNGaWrqcQ6lGJeOhLB1YKVKKRe69sRtY2C2V3/ZduJ4fwo3yZ8dyy1FJ1FjOKPUn8NvnhqSigrlbCy+pSCSfcDbhgpEmJtE+cJNStlExutk+OOWyy1NEKlljk1GnYlzugqB++iNA5IAaCSqKFiwQQyqgUSHjKe2HQtRjyWhxWAuV3NeKgbpvHIlT0+ixnV6lY5C4F4oEWI5NEWQdeJ2HysGS2VfG0DXoloJHIwDzsdvWiz9uqVpPljzQpXgeaby0btI6Oq08MSSLYSxyzxKpYZZSFP3lYpJTIu5MbceFxtB/VY0OJjWeFoi0HS8z81DXcTdQ/wAX+K6LUJ4ujNL1JGU9Rr9KMlMFi6McMp6iYxDEIpOUewa4QqNCvQa4PDct7A35ySLfx4m9oaSPqiFD4IatqKKkrqhnlkilV45EqESFoyz07QMhiwlh6qyyKrojCQuQ3UZZH+/Oo0i6m09GPhObnpyPCL20S4vBQfmp42kJqwSkqlWWeaoZKqRC5lMcSSxsXVQAHCySucnRiuQOT85xOSs+c2vVMb7gibQbX1kalcSoHyj8UoJ50kjaWZvLyoUUGzx9FXUyhkYo8dJAinpzZMUZwmcrH0HSuptzPPVA4Dz0I4Tpc20RAlSXxA/m9UqJo4sI6qpZGMgEwfqCnQoYmja8hyVgrIEdmEWKnpoM6pjJLngXgwDfbwgQb9/YgmUV5gaSyyapOkuUen0S08MGBUS9aHqCzqGv0k6yhZA7hpTICSPR7CnmAAPDzRqKaHzFrJ/J0FwlR1klrn6SKKWB1Wp8vFey9WmgKqyuWkZ5FjeygyM06WXc1Z+rLOhxEUEeL3EjTNI/RXy80lTTRiIEtg06PBI8O6qpncXy4HihtxVu8ldDjrptc0+qmyFTHSS0eEUoZQnmYQRcviVISRi3T2eSO5Qy5A4B1imsOW4Vt/D3pTyUhikUF9PnqtLnDC8mVNK4XEq3yzQSQsMizbg+wuNMW5WRPN0C51eB/XqZiIAk0p6tSGLxmSB2pnyUWUmWGrcE4+knILsOAqNHW5ImONual2ieJ6Wmq9MbUZacec0eL1TdIKHpZo8Qpf8AxHz9QFtuRC990NjLmgyTqAhawuEAcfos4+PtRpa3T5sZY3nl13xBIwQqshhFfUwwG8YU9PoQ0+HsUK7m5u+gWkwSgqggTEbKGcofBVNTVUDSrjCLQucn/Cjds2Yb29LG5OJsmYA41SwRbWFmOM2dot48w+R66jTrTSzkRv0QCoKyRmJRiYZVZWyKpi1zdo2l3sbcYzqLSZ3Wo2oWiNl8ZZeZ4p2WLEUrRCQhoIKeRnJU4RkiQqyXK4yGWRCjMCrWDHNc0uBQgMN5PrsVn0fgcfs+nmMCSPVh6k4PatiiR5CJMHJR4fwnzdSpWMq+WQ9Pm6mJDa5YTGx/aSduw+uc54Pz+n+/BNPD3gOZ4p2haQQxywRXZYlhWZlLsyO5UKitgHWnErmFlbIlUUqqVaTagbUgOgmLzHITfhMCUGSbuEc5lS3l9zpjGVSH6ldTF2K4RwrJE0UiVUxkkYOxkwgk6cRynnhQBUYBxbdTDKWUAgGAABOWN94drfY32TW9HlkyT3ac73VbeehmllQtaMSLgMQ0iKYpC3TCZBo0ZhkOqrN6CoYyF0ZSpy2GyANBfT1OsnTcJXU3mFHfDmomnqKaoE3TjZ3jklWDrrD6wWliQkB1T8PqowRunIUUXdW4s0XDLDxbv9H1yUtsJKmfLykFb1xPqCUcbSsHiHU6TCJQqiFR1Bk8lhIsssRCdU+oYhWNo0szYGlwSL37Y4xvoLXujFIkDKPFWp4i1mPLUI1q6Vg4p3ukrm8ccEySWFRHArvGJIgUid7Ytd1vGX2emYbTddkIMKjvEPMyJ66nqKSrneRmWApUQWFLlJC07RqClgyJJH0mLPdv4xwU8OLg0KAwnXyVn694+ijqauLy0zVUVLNGkjGR+uJoyqPCgvFHTOojSLCzbMJDlmVhzgLlc2m51grB5S86HpdTE1NFhGYjTEzqmEwZw6lYkk6qmIZksRGd2XcMwPMe15ytN0zoXtu4GForwx8QsdFU6iZpqaMVFSZGy62Dyxr5abpBSxsvTjDiT1B972I4rNqZSddeCsmkDYkJv465109VOTFPCwqaDVKNumZgucvSkQMGiN3mwewC+rBi0iWBIPqgzroRoVwoxFxrOo271nL40NENXpnh2ubAhKVdOIGRZpIukjyNmiY2McyFE6oJIYOVF+IqddoPctDBflVAO3yIP2WStD0BizhI2ZlLg4qSQFax7eyn+v58NpU2ueA5waI1PJW2Pysc4NnrOt3qzOWhkpquikeGdo45o2cDqi65qpFwQQSGunYFgBkOL1Wi1lMubWaTwBvdLpEPqNa6lbiQCLerL6SavpmEdo56lbYgBa6uRQOwACzCwt2AAtsOMbpHcStr3OhMZG+AXyo0fwMsEU8gjpJXiMcyq6VDR3ZhHhInTiCiUkYJJIsQYIrLiSOLmbsK+fSrW5e+MpNTMX7QhvUQwuI7O0aLgz2Bp4yXMax43AZGlLsQajOKMYzvZ9BhJYInafRWphMNSqDM4T3/AMX+XfYLTOkcl4KihhIea8RqSWinmDII41IESyXMPmJY1kfFEAd5cSuYIEYakXyRfSePPj37WWy72fSLJvzk7eufcs4+Jfh9aeaCOmWZkeKnykSIStFdAZMiEKEXFyXXI33Y342DQDXBsW0XjWuT3lz8Os70cVQKWojlzpZQRSugC1EE8k38SNj042SAKC2Md97swPChhhmzX8fpoiLXXgFX/wDFBoVNLoFHSU70Qr8NLjmBqKCnnskB6wkeaSM7SL6lLXLdgbG01aZNmjgvRYIsaAH6QQe9YWj+FiaoI6tXSwgGTEtUR1RALnFZPLmT1YhfkLg+obW3I9Iz4Gg98fRyp9Fma1vCdu0lSTwZ8MzabMlXNKKqClWafp09LUual41CxKuSKCVmlidVKlW6cl/SjlSZUJP5gaP7p+bW/NKfQcB1QT3f7VQ+MdPrqypapkoaoSMyuoFLU2iVT6FUmO5CAD1EXZsmIux4ZmbxHiu6J+gafArSdVysn1amjpZbU80TxS00s8chSINdZI3EaPJiS+QCxsMhuMRxDHtNnGy7o3h0gEHkrU8D/CNPA6SNWUbjDfGSqBJx9VhJTILXPuR+duKtCgadTPaLrbxOI6WnkIM7ot4o+HCtqGbp+WkVZp5VKVdP1GE0kbP1VkdSrqI3AVQwBPzG3F5mpJ3j1svOYjDl3wzqT4+h6uga/D/WwiTKhnwXoSFlgEgcpKDZBA8+62dvn3UpvclVXUBdFuKGnR6MmN49euClXxg+H+loXhiJgEJDuyv6Cr+VlqpAVaxBLg7GxVhYjgXiGNWvhpJc7hHk4D5LCutD8As6GXOZ/d0yydzkDGQbkbgdt+3bgxAPcor/APH/ALj83K8Pgr1Jf21SK0LqslA3TJmLrc6fEB+Ey90L2zyDX9VjfiagBaeSqYF//wBDBwcvovqLYxubA2x2+vqC/l2/24zZgL3JF1mbl5/8eaRZftHXsuosazRU6nByhOOc00jZMCTYNADZe2x408w3cF4EUhxV9azy30nR6aOqqpHlXT1ChzI8k8pbKMAxUojEjv1Cm8eOOORCpcLLKXEK1TcKcFsSN7TdZs8XfHvUVEyU2h6ZHTQuVQS1MLVExutxdVYQxWxsQ0lSvpvlbstz6VNpda3JHVxTyCXPPKVAfFWravWj8TW6hEARmEN6KPsPSq0Qiv3UAPf51O/bin+KU9wsv3pp2KgUvJ+eZwZ6h5na5HUTrP6slTIuwILFQCGLIpJbcixP8RpgX+aIYsbNKeDl00JdZCq9MlDdJD67xk4qLfJkBlncMCCLn0yMfTcA5twdE041rbZTKI+HKEXXGZSLqxOSqBYBxe21grAlm9jc3HHe+sJhGMdT4FLeKviJajHkhDunqzE4VzneYjHpMNsip77Da1hw7oBWPSA+X3CvfiIaMrRI4z9jyVdvzsxVrQvYWJ/eUF/UFHemNsb7fre44P3U8fL7oR7QH7f/AEP8UR0L4kPLnMxPiGRSpqI2DZK7f/nQ7YXFiP1HdbsJO/l90xvtEDRvmP8AFab8B89KWrjiwqIeu0STSRK4lmi2Bs6qfmiJVTsLNiLKbcMcRRYM2gsofi2AZ3HXZPNW5rIEJQAsuFgSIlv3scibAEqN72vtey3SMXTKQPaNJGqPnHHEbiUq1rkh7WsFJ7EEWD5WfElPUAb8d70zaUZx9Df5J43xCVAnhxmzoUin6wkAm68pAaNCHDYxxxq7XzUu0i2sIzfvfqQ6s3SX4qhIgGOzj6upbSVGnanH+/6NTMrsCzRQRxsGUFBkoxOaDsepcDsN7Cyyqx4zQrTaYr0wWGRwKPeDPhS09KqPUNLn6UsUZgCGOmeNVMYhAIaJKlSqKAtqoJ6R6GA4Z1SDBF1XYzoagduDKNeNvBNcIsaafT5mYAky+ZpA3rVgVCtUgDHuCxyNiGF7cVXUWx8S1x7SduAoLFyXLXJnUE5WtHcLe99ibn2tcbW99reXPspx0ePD7rzhwJ/cvacmcSS059RF7R4ge17s1jt7EEXJsLXBkeyoPWf5IxghuUTXlkq2ZTJIe27qq7nc3VPe5J+u/BvwFJotLu8J4wA4FEk5eQg2K+rc26jXUdhsrXvYdwLg3se3BU8JTj8xgBnYk8tYvGtrcd073FgNh4/aUTo/BES2xiX9Qze3tmSd77g9yBffi0MPR2YO/wC6eMGzgE7pdIWO/TRRcEXRVH3GQAHzDsSd/bbhgaxnwtA5BNbhmtNvJOFpMRY79gLgsf8Aye9zaw+3EF5AuU/o2jZPRSX7gXt9/wAu9vpb7duJFk4ABcRAe437Hb/f/wBHHAqQJ2XFpx7qL7ew39tuJDuK6OxI/sdd/wAJDfb5FNx+e3a/6duCzFCWg6gJqPD8TE/gRkrc/JGSpOxvtsTiB+dhvtsOZD0TD+kLknhGIjeniK3vvGnf7Y/kN/t+XEGCOtEIXUKZEOaEjL4Chb/6E/0/8AfXgOhp/tCScHRP6Qkp/AkRH8K3/azr2/7WHA+70zsO77ITgqP7fmmb8sotji2xv87n6/n29R2O3CjgqJ280v8ADqPA+KSbllEfY/6j+vcn9b8T7jS2Hmg/DqJ4qRw6aw91A97WP9gvF3M7aArvQheKijWMFpGFtjdj8tuxW5Njv3WxN+BcZu5GGBt0hBIHPoyYHa+yrt7gsASDtuuXbhU7Cfl67kVyiMOnfNsqljclQLm3a5I3Pbvfbbg4CMNITg03cFge47D/AG47vUwSmVNqmZKxWwQWyAXFT9FFwT+gtwsuvA/0hnZqevSXxJGRFwCV/T8u+/YduJtYlFlJXfkv8o/0r/zxMhHBQl6gRydMRs+d32WNVTte7Ejc/Y/T7Kkh2kzygR5qu4lrouZRmFFvcgDtv6T+v6cOBEqzlXmWnBsQbW37gg/kbg7Ha9re2/Ebri1eMwCcnX8t7H6WO/8AIj69vr2a5kqIukppkPeRRYjfO39mH/kfXgDkOqhwG66ip47/ADAnf3Zjt9Lnb9PrxwyjT5oRHELs0w7bEg77Mo+o+u/b78F5oyCkYKlSW9BBW3dDvcns1iD2+t+3EtIOxCEEzCcrTj2QC9/8H99u/DJARQdkDp9ReQ7IqLtbPdre/pFv6n9OKwc90ENgduvgEuSUWsDa4Bt+Q/oOHxxR80os633I/lxBhSV4n1JB8zKBva/178A6o1olxhDnA3SFRhUKVWTbbLG1yD7E27G3twDatOqCGGeSiQ4QCiFHSiMKqLYDYbd/ufr+Z4OmxrGhrdFIaGiAl1kJvsf6cHARrpV/9246FMoDq+iM7o6kiwN9xvuCBb6WuP14p16Je5rgTYqrUY4uBCMqP8v9tuLZ5KyF6H+Ky9rW7WP14lQSumh/yC/f2/447LKi3BNK7R9vwzh77AEfqCP7Ee3CzTt1bckvo+FknQyOLiTEgC9xe5+vpt7b+/Ahzmg57gbj+FGYsEv8k98yu1iDf8/r9eDbUa4SE6m7O3MF7FRsfz4ZIRwmFdpgfu7D/tkYf0va3CnUmv1J7iQgcyeK9FO9uLAcuITGfV1jNna1/b346VEJtUa6TcQoWN+/ZR9+EmqJjUpZeF3HoDSEGZ1IH+EDYX+/04qvpVKpOd0N4D6lJ6Mv1NlIKTTggxQAfb34ttDWNytFlYDIsF35X6k/z4KUULiRb9zxK5dRQW73/nx1lN0nqTWRypIYXI9+IIlCZAsotoes9QvnL9rEj34zKNYl5Y88lUp1XZiHFSdacEe+/wDmI/X9eNKAr10oNBv9e3/Ud/68BICnMvPlR2sdtu5/546yIEriaco3t9tzwwdiAmdVyPS1G4UX9zwIaBeAoAaEs1Eo+n8u3E6I9Uxqa5UOOP2IXbhD6obYgoTUDdVHfE9QQGsSPsSOGboygHhf1OS25t77/wB+EScyqON1YOnrYbcM3Tm6Jxfvw5uikrsydt+FI15kfc8EdVCWZvSPvweyBIO+/AFMTir/AIf8/wDfiRqu3VUyLZ9vrxj4i1QLIq/GVYNG3oTjW4K/T+FEQ23BO1TRomhbiBqpdolVO44JyFuqe0/Z+BGiMptN7ccNVx0Xlh24lyga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data:image/jpeg;base64,/9j/4AAQSkZJRgABAQAAAQABAAD/4QAqRXhpZgAASUkqAAgAAAABADEBAgAHAAAAGgAAAAAAAABHb29nbGUAAP/bAIQAAwICDwgLCAoJCg4NCggLCAgKEA0LCgoKCA0LCgoICg0KCgsNDQ0NCggKCAgNCwoKCgoKCgoKCAsOCgsNCgoOCgEDBAQGBQYKBgYKEA4LDg8QDw8QDxAQEBAQEA8PDw8PDxAPEBANDw8PDw8PDQ0PDw8NDw0PDQ0NDw8QDw8PDw0P/8AAEQgAWgCHAwERAAIRAQMRAf/EAB0AAAEFAAMBAAAAAAAAAAAAAAUDBAYHCAABAgn/xAA8EAACAQMCBAQEAwYFBAMAAAABAgMEERIFIQAHEzEGFCJBCDJRcSNhgRUkM5GhsUJiksHRUnLh8AlDVP/EABsBAAIDAQEBAAAAAAAAAAAAAAIDAQQFAAYH/8QAOREAAQMCBAIHBgUEAwEAAAAAAQACEQMhBBIxQVFxEyJhgZGh8AUUMrHB4RUjQlLRYoLS8TRyoiT/2gAMAwEAAhEDEQA/AKogpzJlDULKlTFJLAkxI6MhX07MEZmWJAy2jTBsI1UlWIPjsW3KJJtuMoHhHnM90KmdFd+j60KKmQNjMII6cKBJGrTEMvWVlmDsMmRWIUsVVlUiEs7J43EUXV3giQLnTqjw7TrHaO2w0wJRWt15KiOWNIQ7owa6ZNDkrOVwERVsoxicgQWICNOQJCKYZUBaXm3mBvxt422R5gVFVq2lllEqtnhOY2Mf8UxFS8TKz2jPqR3uyywqseTHLFtNlKQOjMgXNwIBGvb9UN0S8O+C2mF45fXBJHKckUGeNs+rn1I+o7zs6syuI5IIGiQywl4jFdxbm02Nc9khwmc2YTwMWg6667OGpAKG8yNaZUJmhx8oIVS56clSAQEMcMhct8lnBRlEIuzRPj1iwuGYzMWvaZkHrTlJNtAJ5wLTohdYiVXNBoclVgwksIZJFYSQoY6fq9S/VMYYsSkYKxOjjopKqrkhEl2A1sNbOl2zJtbWBxOx7kMSER1DW5qqNuqIyLxgSO34iFZIkMiy5K4VbJtMwjQt8oKRhYpUhQBylw7AbH+24IF5nsuNDwmZP3VkUXLHzf7NEhkR4qWnSUOOnHIzSvMgjkVSGtEFtU5yMDKoaO4txoUcYcEXuDAXObaBBBg3gWde8dWdJtCa6SIRnnRy4lq6eV42I8vKJVX92EXl7yoZqUxjJ44mVI33DAtC0iKMXWx7Mp5ZcTJIEklxJJMyf0kDaLgHXZNpEl99L8vWyjXwN0PldXp3aT0hZ6cKrAgh1kjQtY92kaLbc3eMbdh6Cm7riFYqshhK+jvjCR8WMaklbKQCCQpAOfzLvH+J6Q5LKT6XJA4uuVELC3MLlUKnw/FqaFjJSRmlUiVioEWoy0afgsijFXkuRf1KGBx3DVYmkE4Oh5CP89OSqUEmm0dKpEZFVLi+ckmcYNVIchmXV+mMQrFUaRoskCooN4IADe1Qx03Pr161UL17RGgSqVyUZ3opxswtG/nMc7gYlj1MRuCBJiSBtXdMnN61VpsbetFVprzKWdFBULO8gSwwKsy9lJNrhhlb5r3+vDqfVsTeJ7kmqZMxKvLn9o8zU0DVrhknWjcKq5pJeLPACR7NJC2TSJ6QR05VJxdEpvs4jzTqZBaDCzTy25ossNSJGE+U61UkV+oHiUPHKoGBe4VYcMjghNyqIpZsXGUy+o1w27PX8ceCyoA05q9uR6vUCrqwOnFIDdI5ZKkiYSI5IC5SLAysA8TmErimMrKGKebxeIZRYaL8xmRAOUdkkW7gIJidkxgEFG9dMNPPFhGTLUKcxG9kqWxwsxiKsWRb4xq93X8KR7kKMOkaj2kn4Gm3ZPlzspMDZQnWqUeYkFTOoRIWLrBKoJCHowqenE2LSL1CIxHIVdAGjjL7btFz3tll3WjYHSYnLb+RHYGUzdSfStKVoQauVnNzTQGPpxuIyCoikjRXU9SSWMoZHHSKRyndUzF9em2m6jkM6zplO5OhdHGACLGyKABBVXahTvI7JVESphGS0D00qOq4wsomyvlMkmIAyZGVpjAxBIs4ag7IX0viknrSCe0Tc/We8LE7o54f1VcmeDJDFIFL4x5Fo4pI8WBjCMsS1M6qkkS9MMQ0S+oH2GFY6rhmtqWeBBt4SD2RvxujvshNBoKmS1R1zI8ivJjIzyajGCrxxQIRYil6QaV5JYGiREIhUA5+exvTYYQR1j+r9OnKQeAgqAfFHtW5ndWoVoYSySRU5TGSzrAr+XCO4BmPTdqYwoXCr1JRgVlUlGEaX5hVmRdxmAA28i1uXnoiL5Kb849YYUUVOI5UPUqLOpMcVujjIuCQB3aEzx+qaWUCxIYXKj2WHpB7nGmWk2nwEeWiNtQMIJCMcrNJ/ZklPVxQCFwKYvEVI60kTiSNwpYtFFkzmRSFklWOHEFfUTpUXtdLz69Qr+LxdOq0dG2Dvw9a+XBbU5TVc0lJLVVEheatMsgubBEt0YEVFsqJdZXFr+lgxLcXyssKtuY2mhtJ8RUpxAptRp5kYerOOorKPVWKkDL0daoQL3wQDtxXmGnsP3TryO0fSPopRzq5p01DqfTrWfqDS6iOApGHKmsqRlsDsY/2XARtY5Mf+vhjgSbDZC0gASswc8+dVPqTymmDM4XSYFZorMoggneZep2HqqUyB2YhTcWW6hBmyMEiFB/C1EhmiWRWtJ+ACFklYF8lRQma5Eu4GRJFma5O4YTmaJCaCHaq7OY/jJZdOqaORsZY2p0KsZEMoRo2R1Z1c5hQVOGalRIr4MiqlJxlWGthYopPCrhki8i0dSY6URYukhkZDTxyu5T1gSuzMq5KqbH0KhyTiKbYJzR6v5dnjosY30V38p9aMbxREMk0w8tbCKopQl80JGUbLLZYk6zrI0jgN1iygr5/Gvy0yXMJY27tjbSLcdb/AMhykNVXpUYQyL05pcIonR5WjaJmKK0qMHjVSImye6lohkIkGV8PDUvzLOApzcOIt2ZtTHaYlDmmxRfwt4NSlpmlY51EhdIgxkeGWHpSITE8WNjU5MsfmOoGQo/TuJVTSq4WnWDg1xDh/TLSRexvcWsDNxI4GOqEP1nmPJDEJJSElmqXhs8McTwRxo5CiVsGFSyVMQRbxyPIyFLgphFX2Y5wa4vlo1HWJzH+m9ogkTx5mCTxQXwiIZnpJDAf3qSppoYlalCTLGJFjNRmVu9TIwAkIhDkxFnYMJAt2GrVXmnTMmxdMiCY0mRpYCT3LhEyou3Mp46yppdQCKY5GpkxWOKON8FnlDCFivpaUZSgsTkGYoLBPU+z6AwrixxJLokmT1ufI+Sgk7qRVcofpQ4qySglUYHFkRhGXDbBQGJVXDBwVkK/Ix49AWgiChN0T8P+FMIa6SlkPVqVoOgI1ijMYSaNsleNQrlmKMZSoFhmQS0jPXZh2tzcD67/AF3wZlHq3WjI8RcRy1MbvjL0yEhLAllgL/xHAiNpSpMYUlQMixZSpllyZPkI4DZTKUp8ZFlMZLODIoLZDKQAk3LA+lWRsnAYXRgMmUDhjnZQSiaC4wtJ6P4qNRDRmNjHE0FMDjICbFQQsMah3YoElUoUJj9Q3LBoU5i7yT4hUNzKoJJX1WcVL2p4o5sGskdUAuADqhIRlERZSE+RQQbR2Wu4E5ini0BKa/4AqU1vSevJLWslOlS85huY0mFQI4nMeShYenIUdj6zK4sMQX0aX6sx2H1VOp+ktFpP0VJ0GkNFSVSyRNGaWrqcQ6lGJeOhLB1YKVKKRe69sRtY2C2V3/ZduJ4fwo3yZ8dyy1FJ1FjOKPUn8NvnhqSigrlbCy+pSCSfcDbhgpEmJtE+cJNStlExutk+OOWyy1NEKlljk1GnYlzugqB++iNA5IAaCSqKFiwQQyqgUSHjKe2HQtRjyWhxWAuV3NeKgbpvHIlT0+ixnV6lY5C4F4oEWI5NEWQdeJ2HysGS2VfG0DXoloJHIwDzsdvWiz9uqVpPljzQpXgeaby0btI6Oq08MSSLYSxyzxKpYZZSFP3lYpJTIu5MbceFxtB/VY0OJjWeFoi0HS8z81DXcTdQ/wAX+K6LUJ4ujNL1JGU9Rr9KMlMFi6McMp6iYxDEIpOUewa4QqNCvQa4PDct7A35ySLfx4m9oaSPqiFD4IatqKKkrqhnlkilV45EqESFoyz07QMhiwlh6qyyKrojCQuQ3UZZH+/Oo0i6m09GPhObnpyPCL20S4vBQfmp42kJqwSkqlWWeaoZKqRC5lMcSSxsXVQAHCySucnRiuQOT85xOSs+c2vVMb7gibQbX1kalcSoHyj8UoJ50kjaWZvLyoUUGzx9FXUyhkYo8dJAinpzZMUZwmcrH0HSuptzPPVA4Dz0I4Tpc20RAlSXxA/m9UqJo4sI6qpZGMgEwfqCnQoYmja8hyVgrIEdmEWKnpoM6pjJLngXgwDfbwgQb9/YgmUV5gaSyyapOkuUen0S08MGBUS9aHqCzqGv0k6yhZA7hpTICSPR7CnmAAPDzRqKaHzFrJ/J0FwlR1klrn6SKKWB1Wp8vFey9WmgKqyuWkZ5FjeygyM06WXc1Z+rLOhxEUEeL3EjTNI/RXy80lTTRiIEtg06PBI8O6qpncXy4HihtxVu8ldDjrptc0+qmyFTHSS0eEUoZQnmYQRcviVISRi3T2eSO5Qy5A4B1imsOW4Vt/D3pTyUhikUF9PnqtLnDC8mVNK4XEq3yzQSQsMizbg+wuNMW5WRPN0C51eB/XqZiIAk0p6tSGLxmSB2pnyUWUmWGrcE4+knILsOAqNHW5ImONual2ieJ6Wmq9MbUZacec0eL1TdIKHpZo8Qpf8AxHz9QFtuRC990NjLmgyTqAhawuEAcfos4+PtRpa3T5sZY3nl13xBIwQqshhFfUwwG8YU9PoQ0+HsUK7m5u+gWkwSgqggTEbKGcofBVNTVUDSrjCLQucn/Cjds2Yb29LG5OJsmYA41SwRbWFmOM2dot48w+R66jTrTSzkRv0QCoKyRmJRiYZVZWyKpi1zdo2l3sbcYzqLSZ3Wo2oWiNl8ZZeZ4p2WLEUrRCQhoIKeRnJU4RkiQqyXK4yGWRCjMCrWDHNc0uBQgMN5PrsVn0fgcfs+nmMCSPVh6k4PatiiR5CJMHJR4fwnzdSpWMq+WQ9Pm6mJDa5YTGx/aSduw+uc54Pz+n+/BNPD3gOZ4p2haQQxywRXZYlhWZlLsyO5UKitgHWnErmFlbIlUUqqVaTagbUgOgmLzHITfhMCUGSbuEc5lS3l9zpjGVSH6ldTF2K4RwrJE0UiVUxkkYOxkwgk6cRynnhQBUYBxbdTDKWUAgGAABOWN94drfY32TW9HlkyT3ac73VbeehmllQtaMSLgMQ0iKYpC3TCZBo0ZhkOqrN6CoYyF0ZSpy2GyANBfT1OsnTcJXU3mFHfDmomnqKaoE3TjZ3jklWDrrD6wWliQkB1T8PqowRunIUUXdW4s0XDLDxbv9H1yUtsJKmfLykFb1xPqCUcbSsHiHU6TCJQqiFR1Bk8lhIsssRCdU+oYhWNo0szYGlwSL37Y4xvoLXujFIkDKPFWp4i1mPLUI1q6Vg4p3ukrm8ccEySWFRHArvGJIgUid7Ytd1vGX2emYbTddkIMKjvEPMyJ66nqKSrneRmWApUQWFLlJC07RqClgyJJH0mLPdv4xwU8OLg0KAwnXyVn694+ijqauLy0zVUVLNGkjGR+uJoyqPCgvFHTOojSLCzbMJDlmVhzgLlc2m51grB5S86HpdTE1NFhGYjTEzqmEwZw6lYkk6qmIZksRGd2XcMwPMe15ytN0zoXtu4GForwx8QsdFU6iZpqaMVFSZGy62Dyxr5abpBSxsvTjDiT1B972I4rNqZSddeCsmkDYkJv465109VOTFPCwqaDVKNumZgucvSkQMGiN3mwewC+rBi0iWBIPqgzroRoVwoxFxrOo271nL40NENXpnh2ubAhKVdOIGRZpIukjyNmiY2McyFE6oJIYOVF+IqddoPctDBflVAO3yIP2WStD0BizhI2ZlLg4qSQFax7eyn+v58NpU2ueA5waI1PJW2Pysc4NnrOt3qzOWhkpquikeGdo45o2cDqi65qpFwQQSGunYFgBkOL1Wi1lMubWaTwBvdLpEPqNa6lbiQCLerL6SavpmEdo56lbYgBa6uRQOwACzCwt2AAtsOMbpHcStr3OhMZG+AXyo0fwMsEU8gjpJXiMcyq6VDR3ZhHhInTiCiUkYJJIsQYIrLiSOLmbsK+fSrW5e+MpNTMX7QhvUQwuI7O0aLgz2Bp4yXMax43AZGlLsQajOKMYzvZ9BhJYInafRWphMNSqDM4T3/AMX+XfYLTOkcl4KihhIea8RqSWinmDII41IESyXMPmJY1kfFEAd5cSuYIEYakXyRfSePPj37WWy72fSLJvzk7eufcs4+Jfh9aeaCOmWZkeKnykSIStFdAZMiEKEXFyXXI33Y342DQDXBsW0XjWuT3lz8Os70cVQKWojlzpZQRSugC1EE8k38SNj042SAKC2Md97swPChhhmzX8fpoiLXXgFX/wDFBoVNLoFHSU70Qr8NLjmBqKCnnskB6wkeaSM7SL6lLXLdgbG01aZNmjgvRYIsaAH6QQe9YWj+FiaoI6tXSwgGTEtUR1RALnFZPLmT1YhfkLg+obW3I9Iz4Gg98fRyp9Fma1vCdu0lSTwZ8MzabMlXNKKqClWafp09LUual41CxKuSKCVmlidVKlW6cl/SjlSZUJP5gaP7p+bW/NKfQcB1QT3f7VQ+MdPrqypapkoaoSMyuoFLU2iVT6FUmO5CAD1EXZsmIux4ZmbxHiu6J+gafArSdVysn1amjpZbU80TxS00s8chSINdZI3EaPJiS+QCxsMhuMRxDHtNnGy7o3h0gEHkrU8D/CNPA6SNWUbjDfGSqBJx9VhJTILXPuR+duKtCgadTPaLrbxOI6WnkIM7ot4o+HCtqGbp+WkVZp5VKVdP1GE0kbP1VkdSrqI3AVQwBPzG3F5mpJ3j1svOYjDl3wzqT4+h6uga/D/WwiTKhnwXoSFlgEgcpKDZBA8+62dvn3UpvclVXUBdFuKGnR6MmN49euClXxg+H+loXhiJgEJDuyv6Cr+VlqpAVaxBLg7GxVhYjgXiGNWvhpJc7hHk4D5LCutD8As6GXOZ/d0yydzkDGQbkbgdt+3bgxAPcor/APH/ALj83K8Pgr1Jf21SK0LqslA3TJmLrc6fEB+Ey90L2zyDX9VjfiagBaeSqYF//wBDBwcvovqLYxubA2x2+vqC/l2/24zZgL3JF1mbl5/8eaRZftHXsuosazRU6nByhOOc00jZMCTYNADZe2x408w3cF4EUhxV9azy30nR6aOqqpHlXT1ChzI8k8pbKMAxUojEjv1Cm8eOOORCpcLLKXEK1TcKcFsSN7TdZs8XfHvUVEyU2h6ZHTQuVQS1MLVExutxdVYQxWxsQ0lSvpvlbstz6VNpda3JHVxTyCXPPKVAfFWravWj8TW6hEARmEN6KPsPSq0Qiv3UAPf51O/bin+KU9wsv3pp2KgUvJ+eZwZ6h5na5HUTrP6slTIuwILFQCGLIpJbcixP8RpgX+aIYsbNKeDl00JdZCq9MlDdJD67xk4qLfJkBlncMCCLn0yMfTcA5twdE041rbZTKI+HKEXXGZSLqxOSqBYBxe21grAlm9jc3HHe+sJhGMdT4FLeKviJajHkhDunqzE4VzneYjHpMNsip77Da1hw7oBWPSA+X3CvfiIaMrRI4z9jyVdvzsxVrQvYWJ/eUF/UFHemNsb7fre44P3U8fL7oR7QH7f/AEP8UR0L4kPLnMxPiGRSpqI2DZK7f/nQ7YXFiP1HdbsJO/l90xvtEDRvmP8AFab8B89KWrjiwqIeu0STSRK4lmi2Bs6qfmiJVTsLNiLKbcMcRRYM2gsofi2AZ3HXZPNW5rIEJQAsuFgSIlv3scibAEqN72vtey3SMXTKQPaNJGqPnHHEbiUq1rkh7WsFJ7EEWD5WfElPUAb8d70zaUZx9Df5J43xCVAnhxmzoUin6wkAm68pAaNCHDYxxxq7XzUu0i2sIzfvfqQ6s3SX4qhIgGOzj6upbSVGnanH+/6NTMrsCzRQRxsGUFBkoxOaDsepcDsN7Cyyqx4zQrTaYr0wWGRwKPeDPhS09KqPUNLn6UsUZgCGOmeNVMYhAIaJKlSqKAtqoJ6R6GA4Z1SDBF1XYzoagduDKNeNvBNcIsaafT5mYAky+ZpA3rVgVCtUgDHuCxyNiGF7cVXUWx8S1x7SduAoLFyXLXJnUE5WtHcLe99ibn2tcbW99reXPspx0ePD7rzhwJ/cvacmcSS059RF7R4ge17s1jt7EEXJsLXBkeyoPWf5IxghuUTXlkq2ZTJIe27qq7nc3VPe5J+u/BvwFJotLu8J4wA4FEk5eQg2K+rc26jXUdhsrXvYdwLg3se3BU8JTj8xgBnYk8tYvGtrcd073FgNh4/aUTo/BES2xiX9Qze3tmSd77g9yBffi0MPR2YO/wC6eMGzgE7pdIWO/TRRcEXRVH3GQAHzDsSd/bbhgaxnwtA5BNbhmtNvJOFpMRY79gLgsf8Aye9zaw+3EF5AuU/o2jZPRSX7gXt9/wAu9vpb7duJFk4ABcRAe437Hb/f/wBHHAqQJ2XFpx7qL7ew39tuJDuK6OxI/sdd/wAJDfb5FNx+e3a/6duCzFCWg6gJqPD8TE/gRkrc/JGSpOxvtsTiB+dhvtsOZD0TD+kLknhGIjeniK3vvGnf7Y/kN/t+XEGCOtEIXUKZEOaEjL4Chb/6E/0/8AfXgOhp/tCScHRP6Qkp/AkRH8K3/azr2/7WHA+70zsO77ITgqP7fmmb8sotji2xv87n6/n29R2O3CjgqJ280v8ADqPA+KSbllEfY/6j+vcn9b8T7jS2Hmg/DqJ4qRw6aw91A97WP9gvF3M7aArvQheKijWMFpGFtjdj8tuxW5Njv3WxN+BcZu5GGBt0hBIHPoyYHa+yrt7gsASDtuuXbhU7Cfl67kVyiMOnfNsqljclQLm3a5I3Pbvfbbg4CMNITg03cFge47D/AG47vUwSmVNqmZKxWwQWyAXFT9FFwT+gtwsuvA/0hnZqevSXxJGRFwCV/T8u+/YduJtYlFlJXfkv8o/0r/zxMhHBQl6gRydMRs+d32WNVTte7Ejc/Y/T7Kkh2kzygR5qu4lrouZRmFFvcgDtv6T+v6cOBEqzlXmWnBsQbW37gg/kbg7Ha9re2/Ebri1eMwCcnX8t7H6WO/8AIj69vr2a5kqIukppkPeRRYjfO39mH/kfXgDkOqhwG66ip47/ADAnf3Zjt9Lnb9PrxwyjT5oRHELs0w7bEg77Mo+o+u/b78F5oyCkYKlSW9BBW3dDvcns1iD2+t+3EtIOxCEEzCcrTj2QC9/8H99u/DJARQdkDp9ReQ7IqLtbPdre/pFv6n9OKwc90ENgduvgEuSUWsDa4Bt+Q/oOHxxR80os633I/lxBhSV4n1JB8zKBva/178A6o1olxhDnA3SFRhUKVWTbbLG1yD7E27G3twDatOqCGGeSiQ4QCiFHSiMKqLYDYbd/ufr+Z4OmxrGhrdFIaGiAl1kJvsf6cHARrpV/9246FMoDq+iM7o6kiwN9xvuCBb6WuP14p16Je5rgTYqrUY4uBCMqP8v9tuLZ5KyF6H+Ky9rW7WP14lQSumh/yC/f2/447LKi3BNK7R9vwzh77AEfqCP7Ee3CzTt1bckvo+FknQyOLiTEgC9xe5+vpt7b+/Ahzmg57gbj+FGYsEv8k98yu1iDf8/r9eDbUa4SE6m7O3MF7FRsfz4ZIRwmFdpgfu7D/tkYf0va3CnUmv1J7iQgcyeK9FO9uLAcuITGfV1jNna1/b346VEJtUa6TcQoWN+/ZR9+EmqJjUpZeF3HoDSEGZ1IH+EDYX+/04qvpVKpOd0N4D6lJ6Mv1NlIKTTggxQAfb34ttDWNytFlYDIsF35X6k/z4KUULiRb9zxK5dRQW73/nx1lN0nqTWRypIYXI9+IIlCZAsotoes9QvnL9rEj34zKNYl5Y88lUp1XZiHFSdacEe+/wDmI/X9eNKAr10oNBv9e3/Ud/68BICnMvPlR2sdtu5/546yIEriaco3t9tzwwdiAmdVyPS1G4UX9zwIaBeAoAaEs1Eo+n8u3E6I9Uxqa5UOOP2IXbhD6obYgoTUDdVHfE9QQGsSPsSOGboygHhf1OS25t77/wB+EScyqON1YOnrYbcM3Tm6Jxfvw5uikrsydt+FI15kfc8EdVCWZvSPvweyBIO+/AFMTir/AIf8/wDfiRqu3VUyLZ9vrxj4i1QLIq/GVYNG3oTjW4K/T+FEQ23BO1TRomhbiBqpdolVO44JyFuqe0/Z+BGiMptN7ccNVx0Xlh24lyga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data:image/jpeg;base64,/9j/4AAQSkZJRgABAQAAAQABAAD/4QAqRXhpZgAASUkqAAgAAAABADEBAgAHAAAAGgAAAAAAAABHb29nbGUAAP/bAIQAAwICDwgLCAoJCg4NCggLCAgKEA0LCgoKCA0LCgoICg0KCgsNDQ0NCggKCAgNCwoKCgoKCgoKCAsOCgsNCgoOCgEDBAQGBQYKBgYKEA4LDg8QDw8QDxAQEBAQEA8PDw8PDxAPEBANDw8PDw8PDQ0PDw8NDw0PDQ0NDw8QDw8PDw0P/8AAEQgAWgCHAwERAAIRAQMRAf/EAB0AAAEFAAMBAAAAAAAAAAAAAAUDBAYHCAABAgn/xAA8EAACAQMCBAQEAwYFBAMAAAABAgMEERIFIQAHEzEGFCJBCDJRcSNhgRUkM5GhsUJiksHRUnLh8AlDVP/EABsBAAIDAQEBAAAAAAAAAAAAAAIDAQQFAAYH/8QAOREAAQMCBAIHBgUEAwEAAAAAAQACEQMhBBIxQVFxEyJhgZGh8AUUMrHB4RUjQlLRYoLS8TRyoiT/2gAMAwEAAhEDEQA/AKogpzJlDULKlTFJLAkxI6MhX07MEZmWJAy2jTBsI1UlWIPjsW3KJJtuMoHhHnM90KmdFd+j60KKmQNjMII6cKBJGrTEMvWVlmDsMmRWIUsVVlUiEs7J43EUXV3giQLnTqjw7TrHaO2w0wJRWt15KiOWNIQ7owa6ZNDkrOVwERVsoxicgQWICNOQJCKYZUBaXm3mBvxt422R5gVFVq2lllEqtnhOY2Mf8UxFS8TKz2jPqR3uyywqseTHLFtNlKQOjMgXNwIBGvb9UN0S8O+C2mF45fXBJHKckUGeNs+rn1I+o7zs6syuI5IIGiQywl4jFdxbm02Nc9khwmc2YTwMWg6667OGpAKG8yNaZUJmhx8oIVS56clSAQEMcMhct8lnBRlEIuzRPj1iwuGYzMWvaZkHrTlJNtAJ5wLTohdYiVXNBoclVgwksIZJFYSQoY6fq9S/VMYYsSkYKxOjjopKqrkhEl2A1sNbOl2zJtbWBxOx7kMSER1DW5qqNuqIyLxgSO34iFZIkMiy5K4VbJtMwjQt8oKRhYpUhQBylw7AbH+24IF5nsuNDwmZP3VkUXLHzf7NEhkR4qWnSUOOnHIzSvMgjkVSGtEFtU5yMDKoaO4txoUcYcEXuDAXObaBBBg3gWde8dWdJtCa6SIRnnRy4lq6eV42I8vKJVX92EXl7yoZqUxjJ44mVI33DAtC0iKMXWx7Mp5ZcTJIEklxJJMyf0kDaLgHXZNpEl99L8vWyjXwN0PldXp3aT0hZ6cKrAgh1kjQtY92kaLbc3eMbdh6Cm7riFYqshhK+jvjCR8WMaklbKQCCQpAOfzLvH+J6Q5LKT6XJA4uuVELC3MLlUKnw/FqaFjJSRmlUiVioEWoy0afgsijFXkuRf1KGBx3DVYmkE4Oh5CP89OSqUEmm0dKpEZFVLi+ckmcYNVIchmXV+mMQrFUaRoskCooN4IADe1Qx03Pr161UL17RGgSqVyUZ3opxswtG/nMc7gYlj1MRuCBJiSBtXdMnN61VpsbetFVprzKWdFBULO8gSwwKsy9lJNrhhlb5r3+vDqfVsTeJ7kmqZMxKvLn9o8zU0DVrhknWjcKq5pJeLPACR7NJC2TSJ6QR05VJxdEpvs4jzTqZBaDCzTy25ossNSJGE+U61UkV+oHiUPHKoGBe4VYcMjghNyqIpZsXGUy+o1w27PX8ceCyoA05q9uR6vUCrqwOnFIDdI5ZKkiYSI5IC5SLAysA8TmErimMrKGKebxeIZRYaL8xmRAOUdkkW7gIJidkxgEFG9dMNPPFhGTLUKcxG9kqWxwsxiKsWRb4xq93X8KR7kKMOkaj2kn4Gm3ZPlzspMDZQnWqUeYkFTOoRIWLrBKoJCHowqenE2LSL1CIxHIVdAGjjL7btFz3tll3WjYHSYnLb+RHYGUzdSfStKVoQauVnNzTQGPpxuIyCoikjRXU9SSWMoZHHSKRyndUzF9em2m6jkM6zplO5OhdHGACLGyKABBVXahTvI7JVESphGS0D00qOq4wsomyvlMkmIAyZGVpjAxBIs4ag7IX0viknrSCe0Tc/We8LE7o54f1VcmeDJDFIFL4x5Fo4pI8WBjCMsS1M6qkkS9MMQ0S+oH2GFY6rhmtqWeBBt4SD2RvxujvshNBoKmS1R1zI8ivJjIzyajGCrxxQIRYil6QaV5JYGiREIhUA5+exvTYYQR1j+r9OnKQeAgqAfFHtW5ndWoVoYSySRU5TGSzrAr+XCO4BmPTdqYwoXCr1JRgVlUlGEaX5hVmRdxmAA28i1uXnoiL5Kb849YYUUVOI5UPUqLOpMcVujjIuCQB3aEzx+qaWUCxIYXKj2WHpB7nGmWk2nwEeWiNtQMIJCMcrNJ/ZklPVxQCFwKYvEVI60kTiSNwpYtFFkzmRSFklWOHEFfUTpUXtdLz69Qr+LxdOq0dG2Dvw9a+XBbU5TVc0lJLVVEheatMsgubBEt0YEVFsqJdZXFr+lgxLcXyssKtuY2mhtJ8RUpxAptRp5kYerOOorKPVWKkDL0daoQL3wQDtxXmGnsP3TryO0fSPopRzq5p01DqfTrWfqDS6iOApGHKmsqRlsDsY/2XARtY5Mf+vhjgSbDZC0gASswc8+dVPqTymmDM4XSYFZorMoggneZep2HqqUyB2YhTcWW6hBmyMEiFB/C1EhmiWRWtJ+ACFklYF8lRQma5Eu4GRJFma5O4YTmaJCaCHaq7OY/jJZdOqaORsZY2p0KsZEMoRo2R1Z1c5hQVOGalRIr4MiqlJxlWGthYopPCrhki8i0dSY6URYukhkZDTxyu5T1gSuzMq5KqbH0KhyTiKbYJzR6v5dnjosY30V38p9aMbxREMk0w8tbCKopQl80JGUbLLZYk6zrI0jgN1iygr5/Gvy0yXMJY27tjbSLcdb/AMhykNVXpUYQyL05pcIonR5WjaJmKK0qMHjVSImye6lohkIkGV8PDUvzLOApzcOIt2ZtTHaYlDmmxRfwt4NSlpmlY51EhdIgxkeGWHpSITE8WNjU5MsfmOoGQo/TuJVTSq4WnWDg1xDh/TLSRexvcWsDNxI4GOqEP1nmPJDEJJSElmqXhs8McTwRxo5CiVsGFSyVMQRbxyPIyFLgphFX2Y5wa4vlo1HWJzH+m9ogkTx5mCTxQXwiIZnpJDAf3qSppoYlalCTLGJFjNRmVu9TIwAkIhDkxFnYMJAt2GrVXmnTMmxdMiCY0mRpYCT3LhEyou3Mp46yppdQCKY5GpkxWOKON8FnlDCFivpaUZSgsTkGYoLBPU+z6AwrixxJLokmT1ufI+Sgk7qRVcofpQ4qySglUYHFkRhGXDbBQGJVXDBwVkK/Ix49AWgiChN0T8P+FMIa6SlkPVqVoOgI1ijMYSaNsleNQrlmKMZSoFhmQS0jPXZh2tzcD67/AF3wZlHq3WjI8RcRy1MbvjL0yEhLAllgL/xHAiNpSpMYUlQMixZSpllyZPkI4DZTKUp8ZFlMZLODIoLZDKQAk3LA+lWRsnAYXRgMmUDhjnZQSiaC4wtJ6P4qNRDRmNjHE0FMDjICbFQQsMah3YoElUoUJj9Q3LBoU5i7yT4hUNzKoJJX1WcVL2p4o5sGskdUAuADqhIRlERZSE+RQQbR2Wu4E5ini0BKa/4AqU1vSevJLWslOlS85huY0mFQI4nMeShYenIUdj6zK4sMQX0aX6sx2H1VOp+ktFpP0VJ0GkNFSVSyRNGaWrqcQ6lGJeOhLB1YKVKKRe69sRtY2C2V3/ZduJ4fwo3yZ8dyy1FJ1FjOKPUn8NvnhqSigrlbCy+pSCSfcDbhgpEmJtE+cJNStlExutk+OOWyy1NEKlljk1GnYlzugqB++iNA5IAaCSqKFiwQQyqgUSHjKe2HQtRjyWhxWAuV3NeKgbpvHIlT0+ixnV6lY5C4F4oEWI5NEWQdeJ2HysGS2VfG0DXoloJHIwDzsdvWiz9uqVpPljzQpXgeaby0btI6Oq08MSSLYSxyzxKpYZZSFP3lYpJTIu5MbceFxtB/VY0OJjWeFoi0HS8z81DXcTdQ/wAX+K6LUJ4ujNL1JGU9Rr9KMlMFi6McMp6iYxDEIpOUewa4QqNCvQa4PDct7A35ySLfx4m9oaSPqiFD4IatqKKkrqhnlkilV45EqESFoyz07QMhiwlh6qyyKrojCQuQ3UZZH+/Oo0i6m09GPhObnpyPCL20S4vBQfmp42kJqwSkqlWWeaoZKqRC5lMcSSxsXVQAHCySucnRiuQOT85xOSs+c2vVMb7gibQbX1kalcSoHyj8UoJ50kjaWZvLyoUUGzx9FXUyhkYo8dJAinpzZMUZwmcrH0HSuptzPPVA4Dz0I4Tpc20RAlSXxA/m9UqJo4sI6qpZGMgEwfqCnQoYmja8hyVgrIEdmEWKnpoM6pjJLngXgwDfbwgQb9/YgmUV5gaSyyapOkuUen0S08MGBUS9aHqCzqGv0k6yhZA7hpTICSPR7CnmAAPDzRqKaHzFrJ/J0FwlR1klrn6SKKWB1Wp8vFey9WmgKqyuWkZ5FjeygyM06WXc1Z+rLOhxEUEeL3EjTNI/RXy80lTTRiIEtg06PBI8O6qpncXy4HihtxVu8ldDjrptc0+qmyFTHSS0eEUoZQnmYQRcviVISRi3T2eSO5Qy5A4B1imsOW4Vt/D3pTyUhikUF9PnqtLnDC8mVNK4XEq3yzQSQsMizbg+wuNMW5WRPN0C51eB/XqZiIAk0p6tSGLxmSB2pnyUWUmWGrcE4+knILsOAqNHW5ImONual2ieJ6Wmq9MbUZacec0eL1TdIKHpZo8Qpf8AxHz9QFtuRC990NjLmgyTqAhawuEAcfos4+PtRpa3T5sZY3nl13xBIwQqshhFfUwwG8YU9PoQ0+HsUK7m5u+gWkwSgqggTEbKGcofBVNTVUDSrjCLQucn/Cjds2Yb29LG5OJsmYA41SwRbWFmOM2dot48w+R66jTrTSzkRv0QCoKyRmJRiYZVZWyKpi1zdo2l3sbcYzqLSZ3Wo2oWiNl8ZZeZ4p2WLEUrRCQhoIKeRnJU4RkiQqyXK4yGWRCjMCrWDHNc0uBQgMN5PrsVn0fgcfs+nmMCSPVh6k4PatiiR5CJMHJR4fwnzdSpWMq+WQ9Pm6mJDa5YTGx/aSduw+uc54Pz+n+/BNPD3gOZ4p2haQQxywRXZYlhWZlLsyO5UKitgHWnErmFlbIlUUqqVaTagbUgOgmLzHITfhMCUGSbuEc5lS3l9zpjGVSH6ldTF2K4RwrJE0UiVUxkkYOxkwgk6cRynnhQBUYBxbdTDKWUAgGAABOWN94drfY32TW9HlkyT3ac73VbeehmllQtaMSLgMQ0iKYpC3TCZBo0ZhkOqrN6CoYyF0ZSpy2GyANBfT1OsnTcJXU3mFHfDmomnqKaoE3TjZ3jklWDrrD6wWliQkB1T8PqowRunIUUXdW4s0XDLDxbv9H1yUtsJKmfLykFb1xPqCUcbSsHiHU6TCJQqiFR1Bk8lhIsssRCdU+oYhWNo0szYGlwSL37Y4xvoLXujFIkDKPFWp4i1mPLUI1q6Vg4p3ukrm8ccEySWFRHArvGJIgUid7Ytd1vGX2emYbTddkIMKjvEPMyJ66nqKSrneRmWApUQWFLlJC07RqClgyJJH0mLPdv4xwU8OLg0KAwnXyVn694+ijqauLy0zVUVLNGkjGR+uJoyqPCgvFHTOojSLCzbMJDlmVhzgLlc2m51grB5S86HpdTE1NFhGYjTEzqmEwZw6lYkk6qmIZksRGd2XcMwPMe15ytN0zoXtu4GForwx8QsdFU6iZpqaMVFSZGy62Dyxr5abpBSxsvTjDiT1B972I4rNqZSddeCsmkDYkJv465109VOTFPCwqaDVKNumZgucvSkQMGiN3mwewC+rBi0iWBIPqgzroRoVwoxFxrOo271nL40NENXpnh2ubAhKVdOIGRZpIukjyNmiY2McyFE6oJIYOVF+IqddoPctDBflVAO3yIP2WStD0BizhI2ZlLg4qSQFax7eyn+v58NpU2ueA5waI1PJW2Pysc4NnrOt3qzOWhkpquikeGdo45o2cDqi65qpFwQQSGunYFgBkOL1Wi1lMubWaTwBvdLpEPqNa6lbiQCLerL6SavpmEdo56lbYgBa6uRQOwACzCwt2AAtsOMbpHcStr3OhMZG+AXyo0fwMsEU8gjpJXiMcyq6VDR3ZhHhInTiCiUkYJJIsQYIrLiSOLmbsK+fSrW5e+MpNTMX7QhvUQwuI7O0aLgz2Bp4yXMax43AZGlLsQajOKMYzvZ9BhJYInafRWphMNSqDM4T3/AMX+XfYLTOkcl4KihhIea8RqSWinmDII41IESyXMPmJY1kfFEAd5cSuYIEYakXyRfSePPj37WWy72fSLJvzk7eufcs4+Jfh9aeaCOmWZkeKnykSIStFdAZMiEKEXFyXXI33Y342DQDXBsW0XjWuT3lz8Os70cVQKWojlzpZQRSugC1EE8k38SNj042SAKC2Md97swPChhhmzX8fpoiLXXgFX/wDFBoVNLoFHSU70Qr8NLjmBqKCnnskB6wkeaSM7SL6lLXLdgbG01aZNmjgvRYIsaAH6QQe9YWj+FiaoI6tXSwgGTEtUR1RALnFZPLmT1YhfkLg+obW3I9Iz4Gg98fRyp9Fma1vCdu0lSTwZ8MzabMlXNKKqClWafp09LUual41CxKuSKCVmlidVKlW6cl/SjlSZUJP5gaP7p+bW/NKfQcB1QT3f7VQ+MdPrqypapkoaoSMyuoFLU2iVT6FUmO5CAD1EXZsmIux4ZmbxHiu6J+gafArSdVysn1amjpZbU80TxS00s8chSINdZI3EaPJiS+QCxsMhuMRxDHtNnGy7o3h0gEHkrU8D/CNPA6SNWUbjDfGSqBJx9VhJTILXPuR+duKtCgadTPaLrbxOI6WnkIM7ot4o+HCtqGbp+WkVZp5VKVdP1GE0kbP1VkdSrqI3AVQwBPzG3F5mpJ3j1svOYjDl3wzqT4+h6uga/D/WwiTKhnwXoSFlgEgcpKDZBA8+62dvn3UpvclVXUBdFuKGnR6MmN49euClXxg+H+loXhiJgEJDuyv6Cr+VlqpAVaxBLg7GxVhYjgXiGNWvhpJc7hHk4D5LCutD8As6GXOZ/d0yydzkDGQbkbgdt+3bgxAPcor/APH/ALj83K8Pgr1Jf21SK0LqslA3TJmLrc6fEB+Ey90L2zyDX9VjfiagBaeSqYF//wBDBwcvovqLYxubA2x2+vqC/l2/24zZgL3JF1mbl5/8eaRZftHXsuosazRU6nByhOOc00jZMCTYNADZe2x408w3cF4EUhxV9azy30nR6aOqqpHlXT1ChzI8k8pbKMAxUojEjv1Cm8eOOORCpcLLKXEK1TcKcFsSN7TdZs8XfHvUVEyU2h6ZHTQuVQS1MLVExutxdVYQxWxsQ0lSvpvlbstz6VNpda3JHVxTyCXPPKVAfFWravWj8TW6hEARmEN6KPsPSq0Qiv3UAPf51O/bin+KU9wsv3pp2KgUvJ+eZwZ6h5na5HUTrP6slTIuwILFQCGLIpJbcixP8RpgX+aIYsbNKeDl00JdZCq9MlDdJD67xk4qLfJkBlncMCCLn0yMfTcA5twdE041rbZTKI+HKEXXGZSLqxOSqBYBxe21grAlm9jc3HHe+sJhGMdT4FLeKviJajHkhDunqzE4VzneYjHpMNsip77Da1hw7oBWPSA+X3CvfiIaMrRI4z9jyVdvzsxVrQvYWJ/eUF/UFHemNsb7fre44P3U8fL7oR7QH7f/AEP8UR0L4kPLnMxPiGRSpqI2DZK7f/nQ7YXFiP1HdbsJO/l90xvtEDRvmP8AFab8B89KWrjiwqIeu0STSRK4lmi2Bs6qfmiJVTsLNiLKbcMcRRYM2gsofi2AZ3HXZPNW5rIEJQAsuFgSIlv3scibAEqN72vtey3SMXTKQPaNJGqPnHHEbiUq1rkh7WsFJ7EEWD5WfElPUAb8d70zaUZx9Df5J43xCVAnhxmzoUin6wkAm68pAaNCHDYxxxq7XzUu0i2sIzfvfqQ6s3SX4qhIgGOzj6upbSVGnanH+/6NTMrsCzRQRxsGUFBkoxOaDsepcDsN7Cyyqx4zQrTaYr0wWGRwKPeDPhS09KqPUNLn6UsUZgCGOmeNVMYhAIaJKlSqKAtqoJ6R6GA4Z1SDBF1XYzoagduDKNeNvBNcIsaafT5mYAky+ZpA3rVgVCtUgDHuCxyNiGF7cVXUWx8S1x7SduAoLFyXLXJnUE5WtHcLe99ibn2tcbW99reXPspx0ePD7rzhwJ/cvacmcSS059RF7R4ge17s1jt7EEXJsLXBkeyoPWf5IxghuUTXlkq2ZTJIe27qq7nc3VPe5J+u/BvwFJotLu8J4wA4FEk5eQg2K+rc26jXUdhsrXvYdwLg3se3BU8JTj8xgBnYk8tYvGtrcd073FgNh4/aUTo/BES2xiX9Qze3tmSd77g9yBffi0MPR2YO/wC6eMGzgE7pdIWO/TRRcEXRVH3GQAHzDsSd/bbhgaxnwtA5BNbhmtNvJOFpMRY79gLgsf8Aye9zaw+3EF5AuU/o2jZPRSX7gXt9/wAu9vpb7duJFk4ABcRAe437Hb/f/wBHHAqQJ2XFpx7qL7ew39tuJDuK6OxI/sdd/wAJDfb5FNx+e3a/6duCzFCWg6gJqPD8TE/gRkrc/JGSpOxvtsTiB+dhvtsOZD0TD+kLknhGIjeniK3vvGnf7Y/kN/t+XEGCOtEIXUKZEOaEjL4Chb/6E/0/8AfXgOhp/tCScHRP6Qkp/AkRH8K3/azr2/7WHA+70zsO77ITgqP7fmmb8sotji2xv87n6/n29R2O3CjgqJ280v8ADqPA+KSbllEfY/6j+vcn9b8T7jS2Hmg/DqJ4qRw6aw91A97WP9gvF3M7aArvQheKijWMFpGFtjdj8tuxW5Njv3WxN+BcZu5GGBt0hBIHPoyYHa+yrt7gsASDtuuXbhU7Cfl67kVyiMOnfNsqljclQLm3a5I3Pbvfbbg4CMNITg03cFge47D/AG47vUwSmVNqmZKxWwQWyAXFT9FFwT+gtwsuvA/0hnZqevSXxJGRFwCV/T8u+/YduJtYlFlJXfkv8o/0r/zxMhHBQl6gRydMRs+d32WNVTte7Ejc/Y/T7Kkh2kzygR5qu4lrouZRmFFvcgDtv6T+v6cOBEqzlXmWnBsQbW37gg/kbg7Ha9re2/Ebri1eMwCcnX8t7H6WO/8AIj69vr2a5kqIukppkPeRRYjfO39mH/kfXgDkOqhwG66ip47/ADAnf3Zjt9Lnb9PrxwyjT5oRHELs0w7bEg77Mo+o+u/b78F5oyCkYKlSW9BBW3dDvcns1iD2+t+3EtIOxCEEzCcrTj2QC9/8H99u/DJARQdkDp9ReQ7IqLtbPdre/pFv6n9OKwc90ENgduvgEuSUWsDa4Bt+Q/oOHxxR80os633I/lxBhSV4n1JB8zKBva/178A6o1olxhDnA3SFRhUKVWTbbLG1yD7E27G3twDatOqCGGeSiQ4QCiFHSiMKqLYDYbd/ufr+Z4OmxrGhrdFIaGiAl1kJvsf6cHARrpV/9246FMoDq+iM7o6kiwN9xvuCBb6WuP14p16Je5rgTYqrUY4uBCMqP8v9tuLZ5KyF6H+Ky9rW7WP14lQSumh/yC/f2/447LKi3BNK7R9vwzh77AEfqCP7Ee3CzTt1bckvo+FknQyOLiTEgC9xe5+vpt7b+/Ahzmg57gbj+FGYsEv8k98yu1iDf8/r9eDbUa4SE6m7O3MF7FRsfz4ZIRwmFdpgfu7D/tkYf0va3CnUmv1J7iQgcyeK9FO9uLAcuITGfV1jNna1/b346VEJtUa6TcQoWN+/ZR9+EmqJjUpZeF3HoDSEGZ1IH+EDYX+/04qvpVKpOd0N4D6lJ6Mv1NlIKTTggxQAfb34ttDWNytFlYDIsF35X6k/z4KUULiRb9zxK5dRQW73/nx1lN0nqTWRypIYXI9+IIlCZAsotoes9QvnL9rEj34zKNYl5Y88lUp1XZiHFSdacEe+/wDmI/X9eNKAr10oNBv9e3/Ud/68BICnMvPlR2sdtu5/546yIEriaco3t9tzwwdiAmdVyPS1G4UX9zwIaBeAoAaEs1Eo+n8u3E6I9Uxqa5UOOP2IXbhD6obYgoTUDdVHfE9QQGsSPsSOGboygHhf1OS25t77/wB+EScyqON1YOnrYbcM3Tm6Jxfvw5uikrsydt+FI15kfc8EdVCWZvSPvweyBIO+/AFMTir/AIf8/wDfiRqu3VUyLZ9vrxj4i1QLIq/GVYNG3oTjW4K/T+FEQ23BO1TRomhbiBqpdolVO44JyFuqe0/Z+BGiMptN7ccNVx0Xlh24lyga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data:image/jpeg;base64,/9j/4AAQSkZJRgABAQAAAQABAAD/4QAqRXhpZgAASUkqAAgAAAABADEBAgAHAAAAGgAAAAAAAABHb29nbGUAAP/bAIQAAwICDwgLCAoJCg4NCggLCAgKEA0LCgoKCA0LCgoICg0KCgsNDQ0NCggKCAgNCwoKCgoKCgoKCAsOCgsNCgoOCgEDBAQGBQYKBgYKEA4LDg8QDw8QDxAQEBAQEA8PDw8PDxAPEBANDw8PDw8PDQ0PDw8NDw0PDQ0NDw8QDw8PDw0P/8AAEQgAWgCHAwERAAIRAQMRAf/EAB0AAAEFAAMBAAAAAAAAAAAAAAUDBAYHCAABAgn/xAA8EAACAQMCBAQEAwYFBAMAAAABAgMEERIFIQAHEzEGFCJBCDJRcSNhgRUkM5GhsUJiksHRUnLh8AlDVP/EABsBAAIDAQEBAAAAAAAAAAAAAAIDAQQFAAYH/8QAOREAAQMCBAIHBgUEAwEAAAAAAQACEQMhBBIxQVFxEyJhgZGh8AUUMrHB4RUjQlLRYoLS8TRyoiT/2gAMAwEAAhEDEQA/AKogpzJlDULKlTFJLAkxI6MhX07MEZmWJAy2jTBsI1UlWIPjsW3KJJtuMoHhHnM90KmdFd+j60KKmQNjMII6cKBJGrTEMvWVlmDsMmRWIUsVVlUiEs7J43EUXV3giQLnTqjw7TrHaO2w0wJRWt15KiOWNIQ7owa6ZNDkrOVwERVsoxicgQWICNOQJCKYZUBaXm3mBvxt422R5gVFVq2lllEqtnhOY2Mf8UxFS8TKz2jPqR3uyywqseTHLFtNlKQOjMgXNwIBGvb9UN0S8O+C2mF45fXBJHKckUGeNs+rn1I+o7zs6syuI5IIGiQywl4jFdxbm02Nc9khwmc2YTwMWg6667OGpAKG8yNaZUJmhx8oIVS56clSAQEMcMhct8lnBRlEIuzRPj1iwuGYzMWvaZkHrTlJNtAJ5wLTohdYiVXNBoclVgwksIZJFYSQoY6fq9S/VMYYsSkYKxOjjopKqrkhEl2A1sNbOl2zJtbWBxOx7kMSER1DW5qqNuqIyLxgSO34iFZIkMiy5K4VbJtMwjQt8oKRhYpUhQBylw7AbH+24IF5nsuNDwmZP3VkUXLHzf7NEhkR4qWnSUOOnHIzSvMgjkVSGtEFtU5yMDKoaO4txoUcYcEXuDAXObaBBBg3gWde8dWdJtCa6SIRnnRy4lq6eV42I8vKJVX92EXl7yoZqUxjJ44mVI33DAtC0iKMXWx7Mp5ZcTJIEklxJJMyf0kDaLgHXZNpEl99L8vWyjXwN0PldXp3aT0hZ6cKrAgh1kjQtY92kaLbc3eMbdh6Cm7riFYqshhK+jvjCR8WMaklbKQCCQpAOfzLvH+J6Q5LKT6XJA4uuVELC3MLlUKnw/FqaFjJSRmlUiVioEWoy0afgsijFXkuRf1KGBx3DVYmkE4Oh5CP89OSqUEmm0dKpEZFVLi+ckmcYNVIchmXV+mMQrFUaRoskCooN4IADe1Qx03Pr161UL17RGgSqVyUZ3opxswtG/nMc7gYlj1MRuCBJiSBtXdMnN61VpsbetFVprzKWdFBULO8gSwwKsy9lJNrhhlb5r3+vDqfVsTeJ7kmqZMxKvLn9o8zU0DVrhknWjcKq5pJeLPACR7NJC2TSJ6QR05VJxdEpvs4jzTqZBaDCzTy25ossNSJGE+U61UkV+oHiUPHKoGBe4VYcMjghNyqIpZsXGUy+o1w27PX8ceCyoA05q9uR6vUCrqwOnFIDdI5ZKkiYSI5IC5SLAysA8TmErimMrKGKebxeIZRYaL8xmRAOUdkkW7gIJidkxgEFG9dMNPPFhGTLUKcxG9kqWxwsxiKsWRb4xq93X8KR7kKMOkaj2kn4Gm3ZPlzspMDZQnWqUeYkFTOoRIWLrBKoJCHowqenE2LSL1CIxHIVdAGjjL7btFz3tll3WjYHSYnLb+RHYGUzdSfStKVoQauVnNzTQGPpxuIyCoikjRXU9SSWMoZHHSKRyndUzF9em2m6jkM6zplO5OhdHGACLGyKABBVXahTvI7JVESphGS0D00qOq4wsomyvlMkmIAyZGVpjAxBIs4ag7IX0viknrSCe0Tc/We8LE7o54f1VcmeDJDFIFL4x5Fo4pI8WBjCMsS1M6qkkS9MMQ0S+oH2GFY6rhmtqWeBBt4SD2RvxujvshNBoKmS1R1zI8ivJjIzyajGCrxxQIRYil6QaV5JYGiREIhUA5+exvTYYQR1j+r9OnKQeAgqAfFHtW5ndWoVoYSySRU5TGSzrAr+XCO4BmPTdqYwoXCr1JRgVlUlGEaX5hVmRdxmAA28i1uXnoiL5Kb849YYUUVOI5UPUqLOpMcVujjIuCQB3aEzx+qaWUCxIYXKj2WHpB7nGmWk2nwEeWiNtQMIJCMcrNJ/ZklPVxQCFwKYvEVI60kTiSNwpYtFFkzmRSFklWOHEFfUTpUXtdLz69Qr+LxdOq0dG2Dvw9a+XBbU5TVc0lJLVVEheatMsgubBEt0YEVFsqJdZXFr+lgxLcXyssKtuY2mhtJ8RUpxAptRp5kYerOOorKPVWKkDL0daoQL3wQDtxXmGnsP3TryO0fSPopRzq5p01DqfTrWfqDS6iOApGHKmsqRlsDsY/2XARtY5Mf+vhjgSbDZC0gASswc8+dVPqTymmDM4XSYFZorMoggneZep2HqqUyB2YhTcWW6hBmyMEiFB/C1EhmiWRWtJ+ACFklYF8lRQma5Eu4GRJFma5O4YTmaJCaCHaq7OY/jJZdOqaORsZY2p0KsZEMoRo2R1Z1c5hQVOGalRIr4MiqlJxlWGthYopPCrhki8i0dSY6URYukhkZDTxyu5T1gSuzMq5KqbH0KhyTiKbYJzR6v5dnjosY30V38p9aMbxREMk0w8tbCKopQl80JGUbLLZYk6zrI0jgN1iygr5/Gvy0yXMJY27tjbSLcdb/AMhykNVXpUYQyL05pcIonR5WjaJmKK0qMHjVSImye6lohkIkGV8PDUvzLOApzcOIt2ZtTHaYlDmmxRfwt4NSlpmlY51EhdIgxkeGWHpSITE8WNjU5MsfmOoGQo/TuJVTSq4WnWDg1xDh/TLSRexvcWsDNxI4GOqEP1nmPJDEJJSElmqXhs8McTwRxo5CiVsGFSyVMQRbxyPIyFLgphFX2Y5wa4vlo1HWJzH+m9ogkTx5mCTxQXwiIZnpJDAf3qSppoYlalCTLGJFjNRmVu9TIwAkIhDkxFnYMJAt2GrVXmnTMmxdMiCY0mRpYCT3LhEyou3Mp46yppdQCKY5GpkxWOKON8FnlDCFivpaUZSgsTkGYoLBPU+z6AwrixxJLokmT1ufI+Sgk7qRVcofpQ4qySglUYHFkRhGXDbBQGJVXDBwVkK/Ix49AWgiChN0T8P+FMIa6SlkPVqVoOgI1ijMYSaNsleNQrlmKMZSoFhmQS0jPXZh2tzcD67/AF3wZlHq3WjI8RcRy1MbvjL0yEhLAllgL/xHAiNpSpMYUlQMixZSpllyZPkI4DZTKUp8ZFlMZLODIoLZDKQAk3LA+lWRsnAYXRgMmUDhjnZQSiaC4wtJ6P4qNRDRmNjHE0FMDjICbFQQsMah3YoElUoUJj9Q3LBoU5i7yT4hUNzKoJJX1WcVL2p4o5sGskdUAuADqhIRlERZSE+RQQbR2Wu4E5ini0BKa/4AqU1vSevJLWslOlS85huY0mFQI4nMeShYenIUdj6zK4sMQX0aX6sx2H1VOp+ktFpP0VJ0GkNFSVSyRNGaWrqcQ6lGJeOhLB1YKVKKRe69sRtY2C2V3/ZduJ4fwo3yZ8dyy1FJ1FjOKPUn8NvnhqSigrlbCy+pSCSfcDbhgpEmJtE+cJNStlExutk+OOWyy1NEKlljk1GnYlzugqB++iNA5IAaCSqKFiwQQyqgUSHjKe2HQtRjyWhxWAuV3NeKgbpvHIlT0+ixnV6lY5C4F4oEWI5NEWQdeJ2HysGS2VfG0DXoloJHIwDzsdvWiz9uqVpPljzQpXgeaby0btI6Oq08MSSLYSxyzxKpYZZSFP3lYpJTIu5MbceFxtB/VY0OJjWeFoi0HS8z81DXcTdQ/wAX+K6LUJ4ujNL1JGU9Rr9KMlMFi6McMp6iYxDEIpOUewa4QqNCvQa4PDct7A35ySLfx4m9oaSPqiFD4IatqKKkrqhnlkilV45EqESFoyz07QMhiwlh6qyyKrojCQuQ3UZZH+/Oo0i6m09GPhObnpyPCL20S4vBQfmp42kJqwSkqlWWeaoZKqRC5lMcSSxsXVQAHCySucnRiuQOT85xOSs+c2vVMb7gibQbX1kalcSoHyj8UoJ50kjaWZvLyoUUGzx9FXUyhkYo8dJAinpzZMUZwmcrH0HSuptzPPVA4Dz0I4Tpc20RAlSXxA/m9UqJo4sI6qpZGMgEwfqCnQoYmja8hyVgrIEdmEWKnpoM6pjJLngXgwDfbwgQb9/YgmUV5gaSyyapOkuUen0S08MGBUS9aHqCzqGv0k6yhZA7hpTICSPR7CnmAAPDzRqKaHzFrJ/J0FwlR1klrn6SKKWB1Wp8vFey9WmgKqyuWkZ5FjeygyM06WXc1Z+rLOhxEUEeL3EjTNI/RXy80lTTRiIEtg06PBI8O6qpncXy4HihtxVu8ldDjrptc0+qmyFTHSS0eEUoZQnmYQRcviVISRi3T2eSO5Qy5A4B1imsOW4Vt/D3pTyUhikUF9PnqtLnDC8mVNK4XEq3yzQSQsMizbg+wuNMW5WRPN0C51eB/XqZiIAk0p6tSGLxmSB2pnyUWUmWGrcE4+knILsOAqNHW5ImONual2ieJ6Wmq9MbUZacec0eL1TdIKHpZo8Qpf8AxHz9QFtuRC990NjLmgyTqAhawuEAcfos4+PtRpa3T5sZY3nl13xBIwQqshhFfUwwG8YU9PoQ0+HsUK7m5u+gWkwSgqggTEbKGcofBVNTVUDSrjCLQucn/Cjds2Yb29LG5OJsmYA41SwRbWFmOM2dot48w+R66jTrTSzkRv0QCoKyRmJRiYZVZWyKpi1zdo2l3sbcYzqLSZ3Wo2oWiNl8ZZeZ4p2WLEUrRCQhoIKeRnJU4RkiQqyXK4yGWRCjMCrWDHNc0uBQgMN5PrsVn0fgcfs+nmMCSPVh6k4PatiiR5CJMHJR4fwnzdSpWMq+WQ9Pm6mJDa5YTGx/aSduw+uc54Pz+n+/BNPD3gOZ4p2haQQxywRXZYlhWZlLsyO5UKitgHWnErmFlbIlUUqqVaTagbUgOgmLzHITfhMCUGSbuEc5lS3l9zpjGVSH6ldTF2K4RwrJE0UiVUxkkYOxkwgk6cRynnhQBUYBxbdTDKWUAgGAABOWN94drfY32TW9HlkyT3ac73VbeehmllQtaMSLgMQ0iKYpC3TCZBo0ZhkOqrN6CoYyF0ZSpy2GyANBfT1OsnTcJXU3mFHfDmomnqKaoE3TjZ3jklWDrrD6wWliQkB1T8PqowRunIUUXdW4s0XDLDxbv9H1yUtsJKmfLykFb1xPqCUcbSsHiHU6TCJQqiFR1Bk8lhIsssRCdU+oYhWNo0szYGlwSL37Y4xvoLXujFIkDKPFWp4i1mPLUI1q6Vg4p3ukrm8ccEySWFRHArvGJIgUid7Ytd1vGX2emYbTddkIMKjvEPMyJ66nqKSrneRmWApUQWFLlJC07RqClgyJJH0mLPdv4xwU8OLg0KAwnXyVn694+ijqauLy0zVUVLNGkjGR+uJoyqPCgvFHTOojSLCzbMJDlmVhzgLlc2m51grB5S86HpdTE1NFhGYjTEzqmEwZw6lYkk6qmIZksRGd2XcMwPMe15ytN0zoXtu4GForwx8QsdFU6iZpqaMVFSZGy62Dyxr5abpBSxsvTjDiT1B972I4rNqZSddeCsmkDYkJv465109VOTFPCwqaDVKNumZgucvSkQMGiN3mwewC+rBi0iWBIPqgzroRoVwoxFxrOo271nL40NENXpnh2ubAhKVdOIGRZpIukjyNmiY2McyFE6oJIYOVF+IqddoPctDBflVAO3yIP2WStD0BizhI2ZlLg4qSQFax7eyn+v58NpU2ueA5waI1PJW2Pysc4NnrOt3qzOWhkpquikeGdo45o2cDqi65qpFwQQSGunYFgBkOL1Wi1lMubWaTwBvdLpEPqNa6lbiQCLerL6SavpmEdo56lbYgBa6uRQOwACzCwt2AAtsOMbpHcStr3OhMZG+AXyo0fwMsEU8gjpJXiMcyq6VDR3ZhHhInTiCiUkYJJIsQYIrLiSOLmbsK+fSrW5e+MpNTMX7QhvUQwuI7O0aLgz2Bp4yXMax43AZGlLsQajOKMYzvZ9BhJYInafRWphMNSqDM4T3/AMX+XfYLTOkcl4KihhIea8RqSWinmDII41IESyXMPmJY1kfFEAd5cSuYIEYakXyRfSePPj37WWy72fSLJvzk7eufcs4+Jfh9aeaCOmWZkeKnykSIStFdAZMiEKEXFyXXI33Y342DQDXBsW0XjWuT3lz8Os70cVQKWojlzpZQRSugC1EE8k38SNj042SAKC2Md97swPChhhmzX8fpoiLXXgFX/wDFBoVNLoFHSU70Qr8NLjmBqKCnnskB6wkeaSM7SL6lLXLdgbG01aZNmjgvRYIsaAH6QQe9YWj+FiaoI6tXSwgGTEtUR1RALnFZPLmT1YhfkLg+obW3I9Iz4Gg98fRyp9Fma1vCdu0lSTwZ8MzabMlXNKKqClWafp09LUual41CxKuSKCVmlidVKlW6cl/SjlSZUJP5gaP7p+bW/NKfQcB1QT3f7VQ+MdPrqypapkoaoSMyuoFLU2iVT6FUmO5CAD1EXZsmIux4ZmbxHiu6J+gafArSdVysn1amjpZbU80TxS00s8chSINdZI3EaPJiS+QCxsMhuMRxDHtNnGy7o3h0gEHkrU8D/CNPA6SNWUbjDfGSqBJx9VhJTILXPuR+duKtCgadTPaLrbxOI6WnkIM7ot4o+HCtqGbp+WkVZp5VKVdP1GE0kbP1VkdSrqI3AVQwBPzG3F5mpJ3j1svOYjDl3wzqT4+h6uga/D/WwiTKhnwXoSFlgEgcpKDZBA8+62dvn3UpvclVXUBdFuKGnR6MmN49euClXxg+H+loXhiJgEJDuyv6Cr+VlqpAVaxBLg7GxVhYjgXiGNWvhpJc7hHk4D5LCutD8As6GXOZ/d0yydzkDGQbkbgdt+3bgxAPcor/APH/ALj83K8Pgr1Jf21SK0LqslA3TJmLrc6fEB+Ey90L2zyDX9VjfiagBaeSqYF//wBDBwcvovqLYxubA2x2+vqC/l2/24zZgL3JF1mbl5/8eaRZftHXsuosazRU6nByhOOc00jZMCTYNADZe2x408w3cF4EUhxV9azy30nR6aOqqpHlXT1ChzI8k8pbKMAxUojEjv1Cm8eOOORCpcLLKXEK1TcKcFsSN7TdZs8XfHvUVEyU2h6ZHTQuVQS1MLVExutxdVYQxWxsQ0lSvpvlbstz6VNpda3JHVxTyCXPPKVAfFWravWj8TW6hEARmEN6KPsPSq0Qiv3UAPf51O/bin+KU9wsv3pp2KgUvJ+eZwZ6h5na5HUTrP6slTIuwILFQCGLIpJbcixP8RpgX+aIYsbNKeDl00JdZCq9MlDdJD67xk4qLfJkBlncMCCLn0yMfTcA5twdE041rbZTKI+HKEXXGZSLqxOSqBYBxe21grAlm9jc3HHe+sJhGMdT4FLeKviJajHkhDunqzE4VzneYjHpMNsip77Da1hw7oBWPSA+X3CvfiIaMrRI4z9jyVdvzsxVrQvYWJ/eUF/UFHemNsb7fre44P3U8fL7oR7QH7f/AEP8UR0L4kPLnMxPiGRSpqI2DZK7f/nQ7YXFiP1HdbsJO/l90xvtEDRvmP8AFab8B89KWrjiwqIeu0STSRK4lmi2Bs6qfmiJVTsLNiLKbcMcRRYM2gsofi2AZ3HXZPNW5rIEJQAsuFgSIlv3scibAEqN72vtey3SMXTKQPaNJGqPnHHEbiUq1rkh7WsFJ7EEWD5WfElPUAb8d70zaUZx9Df5J43xCVAnhxmzoUin6wkAm68pAaNCHDYxxxq7XzUu0i2sIzfvfqQ6s3SX4qhIgGOzj6upbSVGnanH+/6NTMrsCzRQRxsGUFBkoxOaDsepcDsN7Cyyqx4zQrTaYr0wWGRwKPeDPhS09KqPUNLn6UsUZgCGOmeNVMYhAIaJKlSqKAtqoJ6R6GA4Z1SDBF1XYzoagduDKNeNvBNcIsaafT5mYAky+ZpA3rVgVCtUgDHuCxyNiGF7cVXUWx8S1x7SduAoLFyXLXJnUE5WtHcLe99ibn2tcbW99reXPspx0ePD7rzhwJ/cvacmcSS059RF7R4ge17s1jt7EEXJsLXBkeyoPWf5IxghuUTXlkq2ZTJIe27qq7nc3VPe5J+u/BvwFJotLu8J4wA4FEk5eQg2K+rc26jXUdhsrXvYdwLg3se3BU8JTj8xgBnYk8tYvGtrcd073FgNh4/aUTo/BES2xiX9Qze3tmSd77g9yBffi0MPR2YO/wC6eMGzgE7pdIWO/TRRcEXRVH3GQAHzDsSd/bbhgaxnwtA5BNbhmtNvJOFpMRY79gLgsf8Aye9zaw+3EF5AuU/o2jZPRSX7gXt9/wAu9vpb7duJFk4ABcRAe437Hb/f/wBHHAqQJ2XFpx7qL7ew39tuJDuK6OxI/sdd/wAJDfb5FNx+e3a/6duCzFCWg6gJqPD8TE/gRkrc/JGSpOxvtsTiB+dhvtsOZD0TD+kLknhGIjeniK3vvGnf7Y/kN/t+XEGCOtEIXUKZEOaEjL4Chb/6E/0/8AfXgOhp/tCScHRP6Qkp/AkRH8K3/azr2/7WHA+70zsO77ITgqP7fmmb8sotji2xv87n6/n29R2O3CjgqJ280v8ADqPA+KSbllEfY/6j+vcn9b8T7jS2Hmg/DqJ4qRw6aw91A97WP9gvF3M7aArvQheKijWMFpGFtjdj8tuxW5Njv3WxN+BcZu5GGBt0hBIHPoyYHa+yrt7gsASDtuuXbhU7Cfl67kVyiMOnfNsqljclQLm3a5I3Pbvfbbg4CMNITg03cFge47D/AG47vUwSmVNqmZKxWwQWyAXFT9FFwT+gtwsuvA/0hnZqevSXxJGRFwCV/T8u+/YduJtYlFlJXfkv8o/0r/zxMhHBQl6gRydMRs+d32WNVTte7Ejc/Y/T7Kkh2kzygR5qu4lrouZRmFFvcgDtv6T+v6cOBEqzlXmWnBsQbW37gg/kbg7Ha9re2/Ebri1eMwCcnX8t7H6WO/8AIj69vr2a5kqIukppkPeRRYjfO39mH/kfXgDkOqhwG66ip47/ADAnf3Zjt9Lnb9PrxwyjT5oRHELs0w7bEg77Mo+o+u/b78F5oyCkYKlSW9BBW3dDvcns1iD2+t+3EtIOxCEEzCcrTj2QC9/8H99u/DJARQdkDp9ReQ7IqLtbPdre/pFv6n9OKwc90ENgduvgEuSUWsDa4Bt+Q/oOHxxR80os633I/lxBhSV4n1JB8zKBva/178A6o1olxhDnA3SFRhUKVWTbbLG1yD7E27G3twDatOqCGGeSiQ4QCiFHSiMKqLYDYbd/ufr+Z4OmxrGhrdFIaGiAl1kJvsf6cHARrpV/9246FMoDq+iM7o6kiwN9xvuCBb6WuP14p16Je5rgTYqrUY4uBCMqP8v9tuLZ5KyF6H+Ky9rW7WP14lQSumh/yC/f2/447LKi3BNK7R9vwzh77AEfqCP7Ee3CzTt1bckvo+FknQyOLiTEgC9xe5+vpt7b+/Ahzmg57gbj+FGYsEv8k98yu1iDf8/r9eDbUa4SE6m7O3MF7FRsfz4ZIRwmFdpgfu7D/tkYf0va3CnUmv1J7iQgcyeK9FO9uLAcuITGfV1jNna1/b346VEJtUa6TcQoWN+/ZR9+EmqJjUpZeF3HoDSEGZ1IH+EDYX+/04qvpVKpOd0N4D6lJ6Mv1NlIKTTggxQAfb34ttDWNytFlYDIsF35X6k/z4KUULiRb9zxK5dRQW73/nx1lN0nqTWRypIYXI9+IIlCZAsotoes9QvnL9rEj34zKNYl5Y88lUp1XZiHFSdacEe+/wDmI/X9eNKAr10oNBv9e3/Ud/68BICnMvPlR2sdtu5/546yIEriaco3t9tzwwdiAmdVyPS1G4UX9zwIaBeAoAaEs1Eo+n8u3E6I9Uxqa5UOOP2IXbhD6obYgoTUDdVHfE9QQGsSPsSOGboygHhf1OS25t77/wB+EScyqON1YOnrYbcM3Tm6Jxfvw5uikrsydt+FI15kfc8EdVCWZvSPvweyBIO+/AFMTir/AIf8/wDfiRqu3VUyLZ9vrxj4i1QLIq/GVYNG3oTjW4K/T+FEQ23BO1TRomhbiBqpdolVO44JyFuqe0/Z+BGiMptN7ccNVx0Xlh24lyga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2" name="Picture 14" descr="Картинки по запросу памятники воинам-интернационалистам в беларус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52"/>
            <a:ext cx="7951663" cy="597097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928794" y="6000768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г.Бобруйск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8926" y="3571876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42852"/>
            <a:ext cx="8643998" cy="589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Афганистан (историческая справка)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Государство в Юго-Западной Азии.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севере граничит с Российской Федерацией.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Территория 647.5 тысяч кв. километров.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Население 15.5 млн.человек.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Более 20 народностей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Официальный язык – пушту и дари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Столица – Кабул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Господствующая религия – ислам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Долгое время – колония Англии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1919 году правительство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Амануллы-хана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провозгласило независимость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первая страна с которой Россия заключила дипломатические отношения.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январе 1929 года к власти с помощью англичан пришла династия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Надир-шаха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(правила до июля 1973 года).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27.04.1978 года в Афганистане произошла национально-демократическая революция. В этом же году был заключён советско-афганский договор о дружбе, добрососедстве и сотрудничес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Картинки по запросу памятники воинам-интернационалистам в беларус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7835" cy="63579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5572140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г.Волковыск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Памятник воинам-интернационалистам. Борисов, Беларусь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643866" cy="60768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29124" y="564357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г.Борисов</a:t>
            </a:r>
            <a:endParaRPr lang="ru-RU" sz="3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Картинки по запросу памятники воинам-интернационалистам в беларус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467748" cy="58877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5715016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г.Витебск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Остров Слез, Минск, Беларусь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157" y="368691"/>
            <a:ext cx="9052843" cy="54467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5857892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г.Минск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lady-uspech.ru/wp-content/uploads/2011/04/Minsk102-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02998" cy="6900438"/>
          </a:xfrm>
          <a:prstGeom prst="rect">
            <a:avLst/>
          </a:prstGeom>
          <a:noFill/>
        </p:spPr>
      </p:pic>
      <p:pic>
        <p:nvPicPr>
          <p:cNvPr id="35846" name="Picture 6" descr="Остров слез в Минск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Остров слез и Минс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33" y="0"/>
            <a:ext cx="51434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57884" y="857232"/>
            <a:ext cx="30003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Остров Мужества и Скорби – Остров Слёз (Минск)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Скульптуры женщин у часовни на Острове Слез, Минск, Беларусь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5715000" cy="3352801"/>
          </a:xfrm>
          <a:prstGeom prst="rect">
            <a:avLst/>
          </a:prstGeom>
          <a:noFill/>
        </p:spPr>
      </p:pic>
      <p:pic>
        <p:nvPicPr>
          <p:cNvPr id="43012" name="Picture 4" descr="Скульптуры женщин у часовни на Острове Слез, Минск, Беларусь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143248"/>
            <a:ext cx="5715000" cy="340042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Остров слез в Минс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3410" cy="6858000"/>
          </a:xfrm>
          <a:prstGeom prst="rect">
            <a:avLst/>
          </a:prstGeom>
          <a:noFill/>
        </p:spPr>
      </p:pic>
      <p:pic>
        <p:nvPicPr>
          <p:cNvPr id="36870" name="Picture 6" descr="Остров слез в Минск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8937" y="0"/>
            <a:ext cx="4585063" cy="6858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Остров слез в Минс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87" y="-17916"/>
            <a:ext cx="9167887" cy="6875916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trans.pro/uploads/useruploads/images/ostrov-sl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4278"/>
            <a:ext cx="9144000" cy="6171297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3" y="620713"/>
            <a:ext cx="86772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9155" name="Picture 3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642918"/>
            <a:ext cx="6000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FontTx/>
              <a:buChar char="•"/>
              <a:defRPr/>
            </a:pP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Кузьмицкий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Николай Иванович</a:t>
            </a:r>
          </a:p>
          <a:p>
            <a:pPr algn="ctr" eaLnBrk="0" hangingPunct="0">
              <a:buFontTx/>
              <a:buChar char="•"/>
              <a:defRPr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Родился в 1962г. В 1979г. закончил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Лукскую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СШ, поступил в Минский машиностроительный техникум. В 1981г. Заводским  РВК г. Минска призван в Советскую Армию. Служил в Афганистане. Погиб 16.03.1982г. при спасении раненого военнослужащего. Похоронен в д.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Кришиловщина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 мужество и героизм посмертно награждён орденом Красной Звезды.</a:t>
            </a:r>
            <a:endParaRPr lang="ru-RU" sz="2400" b="1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1028343"/>
            <a:ext cx="721523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 eaLnBrk="0" hangingPunct="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письма Николая Ивановича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Кузьмицкого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своей подруге.</a:t>
            </a:r>
            <a:endParaRPr lang="ru-RU" b="1" i="1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indent="539750" algn="just" eaLnBrk="0" hangingPunct="0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Здравствуй, дорогая моя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Иринка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lang="ru-RU" sz="2400" b="1" dirty="0" smtClean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indent="539750" algn="just" eaLnBrk="0" hangingPunct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горячим солдатским приветом из далёкого Афганистана к тебе Коля! Сегодня, т.е. 13.02.82г., получил от тебя сразу два письма, чему бесконечно рад. Как  я долго ждал этих писем, ты не можешь себе представить, милая моя девчонка, что за это время пришлось передумать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indent="539750" algn="just" eaLnBrk="0" hangingPunct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Знаешь,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Иринка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здесь в Афганистане, как нигде, меняется человек. Извини, пожалуйста, тебе, может быть, трудно будет понять меня. Здесь многие ребята, которым 20-21 год, уходят отсюда седыми. Но это так, к слову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…»</a:t>
            </a:r>
            <a:endParaRPr lang="ru-RU" sz="2400" b="1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/>
          <a:srcRect r="6258" b="5212"/>
          <a:stretch>
            <a:fillRect/>
          </a:stretch>
        </p:blipFill>
        <p:spPr bwMode="auto">
          <a:xfrm>
            <a:off x="536575" y="1052513"/>
            <a:ext cx="2882900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35375" y="869950"/>
            <a:ext cx="460851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>
              <a:buFontTx/>
              <a:buChar char="•"/>
            </a:pP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Татур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Георгий Анатольевич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родился в1951г. в д.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Вышково.В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1966г. закончил 8кл. Турецкой СШ, в 1969 - Калининское суворовское военное училище, в 1975 г.- Московский военный институт иностранных языков. Служил в Афганистане. Начальник разведки полка, капитан.</a:t>
            </a:r>
            <a:endParaRPr lang="ru-RU" sz="2000" b="1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Погиб 13.4.1981г. во время наступательной   боевой операции. Похоронен в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д.Турец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мужество и героизм награждён двумя орденами Красной Звезды (одним из них посмертно).</a:t>
            </a:r>
            <a:endParaRPr lang="ru-RU" sz="2000" b="1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1071546"/>
            <a:ext cx="73581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 eaLnBrk="0" hangingPunct="0"/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Из писем </a:t>
            </a:r>
            <a:r>
              <a:rPr lang="ru-RU" sz="2400" b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Г.А.Татура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к родителям.</a:t>
            </a:r>
          </a:p>
          <a:p>
            <a:pPr indent="449263" algn="just" eaLnBrk="0" hangingPunct="0">
              <a:buFont typeface="Arial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Дорогие мои мама, папа, Гена!</a:t>
            </a:r>
            <a:endParaRPr lang="ru-RU" sz="2400" b="1" dirty="0" smtClean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Пользуясь случаем, шлю вам весточку. У меня всё нормально. Жив, здоров. Нахожусь в длительной командировке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endParaRPr lang="ru-RU" sz="2400" b="1" dirty="0" smtClean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Хотел я этот Новый год встретить с вами, но уж такова моя работа, которая полна всяких неожиданностей. Поэтому поздравляю вас с Новым 1980 годом! Желаю всего самого хорошего, а более всего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счастья! Ибо в этом слове всё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…»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Декабрь 1979г.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14414" y="1071546"/>
            <a:ext cx="66437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buFont typeface="Arial" charset="0"/>
              <a:buChar char="•"/>
              <a:defRPr/>
            </a:pP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Федорако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Василий Николаевич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родился в 1964 г. в  д. Заречье. В 1981 г. закончил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Смольчичскую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СШ. Учился в Минском ПТУ №34. В марте 1982г.Московским  РВК г. Минска призван в ряды Вооружённых сил. Служил в Афганистане. 24.01.1984г. при исполнении боевого задания рядовой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Федорако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В.Н. был ранен в голову, 25.1.1984г. умер. Похоронен в д.Заречье.</a:t>
            </a:r>
            <a:endParaRPr lang="ru-RU" sz="2400" b="1" dirty="0" smtClean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За мужество и героизм посмертно награждён орденом Красной Звезды.</a:t>
            </a:r>
            <a:endParaRPr lang="ru-RU" sz="2400" b="1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71604" y="1000108"/>
            <a:ext cx="66437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buFontTx/>
              <a:buChar char="•"/>
              <a:defRPr/>
            </a:pP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Филончик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Сергей Петрович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родился в 1966г. в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д.Плужины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1983г. закончил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Ворончанскую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СШ, в 1984г.-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Лидскую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автошколу ДОСААФ. До армии работал механизатором в совхозе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Воронча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1984г.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Кореличским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РВК призван в ряды Вооружённых Сил и направлен в Афганистан, был водителем.</a:t>
            </a:r>
            <a:endParaRPr lang="ru-RU" sz="2400" b="1" dirty="0" smtClean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Рядовой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С.П.Филончик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погиб 8.07.1985г. от разрыва снаряда при выполнении боевого задания. Похоронен в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д.Воронча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 мужество и героизм посмертно награждён орденом Красной Звезды.</a:t>
            </a:r>
            <a:endParaRPr lang="ru-RU" sz="2400" b="1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player.myshared.ru/6/769608/slides/slid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layer.myshared.ru/6/769608/slides/slide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2" descr="2234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7852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layer.myshared.ru/6/533650/slides/slide_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85786" y="500042"/>
            <a:ext cx="771530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Документ-справка: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«Потери личного состава ограниченного контингента советских  войск  в Республике Афганистан в период с 25 декабря 1979 г. по 15 февраля  1989 г. составили: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убито, умерло от ран 13833 человека из состава 40-й  армии;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ранено 49985 человек;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● стали инвалидами 6759,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● 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ропали без вести 312 человек.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Кроме этого, военных советников - 180 человек, переводчиков, специалистов из других министерств и ведомств - 584 человека».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player.myshared.ru/4/215677/slides/slide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8604"/>
            <a:ext cx="7620000" cy="5715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layer.myshared.ru/6/769608/slides/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layer.myshared.ru/6/769608/slides/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AC7B-91C7-41D4-9DB0-922BB86C1FB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238</TotalTime>
  <Words>648</Words>
  <Application>Microsoft Office PowerPoint</Application>
  <PresentationFormat>Экран (4:3)</PresentationFormat>
  <Paragraphs>84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Литейная</vt:lpstr>
      <vt:lpstr>Афганистан – наша память и боль 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created xsi:type="dcterms:W3CDTF">2017-01-15T14:00:47Z</dcterms:created>
  <dcterms:modified xsi:type="dcterms:W3CDTF">2017-02-12T13:56:51Z</dcterms:modified>
</cp:coreProperties>
</file>